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Lst>
  <p:notesMasterIdLst>
    <p:notesMasterId r:id="rId15"/>
  </p:notesMasterIdLst>
  <p:handoutMasterIdLst>
    <p:handoutMasterId r:id="rId16"/>
  </p:handoutMasterIdLst>
  <p:sldIdLst>
    <p:sldId id="406" r:id="rId5"/>
    <p:sldId id="373" r:id="rId6"/>
    <p:sldId id="405" r:id="rId7"/>
    <p:sldId id="318" r:id="rId8"/>
    <p:sldId id="2147482388" r:id="rId9"/>
    <p:sldId id="2147481887" r:id="rId10"/>
    <p:sldId id="2147481889" r:id="rId11"/>
    <p:sldId id="333" r:id="rId12"/>
    <p:sldId id="400" r:id="rId13"/>
    <p:sldId id="404" r:id="rId1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B47"/>
    <a:srgbClr val="0DA2C2"/>
    <a:srgbClr val="0078D7"/>
    <a:srgbClr val="3E9A98"/>
    <a:srgbClr val="3A629E"/>
    <a:srgbClr val="0071BC"/>
    <a:srgbClr val="F2F2F2"/>
    <a:srgbClr val="0071BD"/>
    <a:srgbClr val="FF2700"/>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285" autoAdjust="0"/>
    <p:restoredTop sz="82216" autoAdjust="0"/>
  </p:normalViewPr>
  <p:slideViewPr>
    <p:cSldViewPr snapToGrid="0">
      <p:cViewPr varScale="1">
        <p:scale>
          <a:sx n="119" d="100"/>
          <a:sy n="119" d="100"/>
        </p:scale>
        <p:origin x="4816" y="19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9" d="100"/>
          <a:sy n="79" d="100"/>
        </p:scale>
        <p:origin x="39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5/21/25 10:00 PM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5/21/25 10:00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841E-1E15-EF22-32A1-7F250EF87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671F5-AEB8-095B-06CF-5160666E0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E664D-E4A2-CF0C-1FD3-32C6987C165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3F964D6-AB2F-FDEF-3788-954A8D6C38B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BDE80C-986E-2E10-E5A9-962E5231555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D7D1BE2-3595-5633-9B2D-EF89F162DA49}"/>
              </a:ext>
            </a:extLst>
          </p:cNvPr>
          <p:cNvSpPr>
            <a:spLocks noGrp="1"/>
          </p:cNvSpPr>
          <p:nvPr>
            <p:ph type="dt" idx="1"/>
          </p:nvPr>
        </p:nvSpPr>
        <p:spPr/>
        <p:txBody>
          <a:bodyPr/>
          <a:lstStyle/>
          <a:p>
            <a:fld id="{386CE63F-9E7F-4C04-9D0D-FCA25A8E9E86}" type="datetime8">
              <a:rPr lang="en-US" smtClean="0"/>
              <a:t>5/21/25 10:00 PM</a:t>
            </a:fld>
            <a:endParaRPr lang="en-US"/>
          </a:p>
        </p:txBody>
      </p:sp>
      <p:sp>
        <p:nvSpPr>
          <p:cNvPr id="7" name="Slide Number Placeholder 6">
            <a:extLst>
              <a:ext uri="{FF2B5EF4-FFF2-40B4-BE49-F238E27FC236}">
                <a16:creationId xmlns:a16="http://schemas.microsoft.com/office/drawing/2014/main" id="{B156BDED-8284-9911-20C4-B547571A2E4D}"/>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18862619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4F56E4-3F4F-ED41-82A7-1A0A6FD16499}" type="slidenum">
              <a:rPr lang="en-GB" smtClean="0"/>
              <a:t>8</a:t>
            </a:fld>
            <a:endParaRPr lang="en-GB"/>
          </a:p>
        </p:txBody>
      </p:sp>
    </p:spTree>
    <p:extLst>
      <p:ext uri="{BB962C8B-B14F-4D97-AF65-F5344CB8AC3E}">
        <p14:creationId xmlns:p14="http://schemas.microsoft.com/office/powerpoint/2010/main" val="2525288075"/>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 Id="rId9" Type="http://schemas.openxmlformats.org/officeDocument/2006/relationships/image" Target="../media/image3.sv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rcRect t="1" r="80720" b="-4262"/>
          <a:stretch/>
        </p:blipFill>
        <p:spPr>
          <a:xfrm>
            <a:off x="8663379" y="6344057"/>
            <a:ext cx="641331" cy="445681"/>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dirty="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dirty="0">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
        <p:nvSpPr>
          <p:cNvPr id="45" name="TextBox 44">
            <a:extLst>
              <a:ext uri="{FF2B5EF4-FFF2-40B4-BE49-F238E27FC236}">
                <a16:creationId xmlns:a16="http://schemas.microsoft.com/office/drawing/2014/main" id="{97853BCA-BB0B-30C4-6B56-CBEF72BCFC2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3E5A6700-D44A-3AD3-B0C0-8E11BF37AFF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8" name="Gráfico 5">
            <a:extLst>
              <a:ext uri="{FF2B5EF4-FFF2-40B4-BE49-F238E27FC236}">
                <a16:creationId xmlns:a16="http://schemas.microsoft.com/office/drawing/2014/main" id="{C2A2AA91-EC57-D1FD-C362-EDAC164A3078}"/>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dirty="0" err="1">
                          <a:solidFill>
                            <a:schemeClr val="bg1"/>
                          </a:solidFill>
                        </a:rPr>
                        <a:t>Header</a:t>
                      </a:r>
                      <a:r>
                        <a:rPr lang="es-ES" sz="1400" dirty="0">
                          <a:solidFill>
                            <a:schemeClr val="bg1"/>
                          </a:solidFill>
                        </a:rPr>
                        <a:t> 1</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2</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3</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dirty="0" err="1">
                          <a:solidFill>
                            <a:schemeClr val="bg1"/>
                          </a:solidFill>
                        </a:rPr>
                        <a:t>Value</a:t>
                      </a:r>
                      <a:r>
                        <a:rPr lang="es-ES" sz="1100" dirty="0">
                          <a:solidFill>
                            <a:schemeClr val="bg1"/>
                          </a:solidFill>
                        </a:rPr>
                        <a:t> 1</a:t>
                      </a:r>
                      <a:endParaRPr lang="es-ES" sz="11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dirty="0" err="1">
                          <a:solidFill>
                            <a:schemeClr val="bg1"/>
                          </a:solidFill>
                        </a:rPr>
                        <a:t>Value</a:t>
                      </a:r>
                      <a:r>
                        <a:rPr lang="es-ES" sz="1000" dirty="0">
                          <a:solidFill>
                            <a:schemeClr val="bg1"/>
                          </a:solidFill>
                        </a:rPr>
                        <a:t> 2</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dirty="0" err="1">
                          <a:solidFill>
                            <a:schemeClr val="bg1"/>
                          </a:solidFill>
                        </a:rPr>
                        <a:t>Value</a:t>
                      </a:r>
                      <a:r>
                        <a:rPr lang="es-ES" sz="1000" dirty="0">
                          <a:solidFill>
                            <a:schemeClr val="bg1"/>
                          </a:solidFill>
                        </a:rPr>
                        <a:t> 3</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dirty="0" err="1">
                          <a:solidFill>
                            <a:schemeClr val="bg1"/>
                          </a:solidFill>
                        </a:rPr>
                        <a:t>Value</a:t>
                      </a:r>
                      <a:r>
                        <a:rPr lang="es-ES" sz="1000" dirty="0">
                          <a:solidFill>
                            <a:schemeClr val="bg1"/>
                          </a:solidFill>
                        </a:rPr>
                        <a:t> 4</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dirty="0" err="1">
                          <a:solidFill>
                            <a:schemeClr val="bg1"/>
                          </a:solidFill>
                        </a:rPr>
                        <a:t>Value</a:t>
                      </a:r>
                      <a:r>
                        <a:rPr lang="es-ES" sz="1000" dirty="0">
                          <a:solidFill>
                            <a:schemeClr val="bg1"/>
                          </a:solidFill>
                        </a:rPr>
                        <a:t> 5</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dirty="0" err="1">
                          <a:solidFill>
                            <a:schemeClr val="bg1"/>
                          </a:solidFill>
                        </a:rPr>
                        <a:t>Value</a:t>
                      </a:r>
                      <a:r>
                        <a:rPr lang="es-ES" sz="1000" dirty="0">
                          <a:solidFill>
                            <a:schemeClr val="bg1"/>
                          </a:solidFill>
                        </a:rPr>
                        <a:t> 6</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dirty="0" err="1">
                          <a:solidFill>
                            <a:schemeClr val="bg1"/>
                          </a:solidFill>
                        </a:rPr>
                        <a:t>Value</a:t>
                      </a:r>
                      <a:r>
                        <a:rPr lang="es-ES" sz="1000" dirty="0">
                          <a:solidFill>
                            <a:schemeClr val="bg1"/>
                          </a:solidFill>
                        </a:rPr>
                        <a:t> 7</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dirty="0" err="1">
                          <a:solidFill>
                            <a:schemeClr val="bg1"/>
                          </a:solidFill>
                        </a:rPr>
                        <a:t>Value</a:t>
                      </a:r>
                      <a:r>
                        <a:rPr lang="es-ES" sz="1000" dirty="0">
                          <a:solidFill>
                            <a:schemeClr val="bg1"/>
                          </a:solidFill>
                        </a:rPr>
                        <a:t> 8</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7F400E7-4174-B339-C186-D91A9F70A397}"/>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58379202-FBB6-338A-EBCD-83A4A9F7BF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0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pic>
        <p:nvPicPr>
          <p:cNvPr id="7" name="Gráfico 5">
            <a:extLst>
              <a:ext uri="{FF2B5EF4-FFF2-40B4-BE49-F238E27FC236}">
                <a16:creationId xmlns:a16="http://schemas.microsoft.com/office/drawing/2014/main" id="{F983E117-FABD-3E64-D616-458E490252AA}"/>
              </a:ext>
            </a:extLst>
          </p:cNvPr>
          <p:cNvPicPr>
            <a:picLocks noChangeAspect="1"/>
          </p:cNvPicPr>
          <p:nvPr userDrawn="1"/>
        </p:nvPicPr>
        <p:blipFill>
          <a:blip r:embed="rId8">
            <a:extLst>
              <a:ext uri="{96DAC541-7B7A-43D3-8B79-37D633B846F1}">
                <asvg:svgBlip xmlns:asvg="http://schemas.microsoft.com/office/drawing/2016/SVG/main" r:embed="rId9"/>
              </a:ext>
            </a:extLst>
          </a:blip>
          <a:srcRect t="1" r="80720" b="-4262"/>
          <a:stretch/>
        </p:blipFill>
        <p:spPr>
          <a:xfrm>
            <a:off x="8663379" y="6344057"/>
            <a:ext cx="641331" cy="445681"/>
          </a:xfrm>
          <a:prstGeom prst="rect">
            <a:avLst/>
          </a:prstGeom>
        </p:spPr>
      </p:pic>
      <p:sp>
        <p:nvSpPr>
          <p:cNvPr id="9" name="TextBox 8">
            <a:extLst>
              <a:ext uri="{FF2B5EF4-FFF2-40B4-BE49-F238E27FC236}">
                <a16:creationId xmlns:a16="http://schemas.microsoft.com/office/drawing/2014/main" id="{A3803F46-0D05-E32B-9793-439F25E8719B}"/>
              </a:ext>
            </a:extLst>
          </p:cNvPr>
          <p:cNvSpPr txBox="1"/>
          <p:nvPr userDrawn="1"/>
        </p:nvSpPr>
        <p:spPr>
          <a:xfrm>
            <a:off x="9255125" y="6382231"/>
            <a:ext cx="2936875" cy="369332"/>
          </a:xfrm>
          <a:prstGeom prst="rect">
            <a:avLst/>
          </a:prstGeom>
          <a:noFill/>
        </p:spPr>
        <p:txBody>
          <a:bodyPr wrap="square">
            <a:spAutoFit/>
          </a:bodyPr>
          <a:lstStyle/>
          <a:p>
            <a:pPr algn="ctr"/>
            <a:r>
              <a:rPr lang="es-ES" sz="1800" b="0" dirty="0">
                <a:solidFill>
                  <a:srgbClr val="0DA2C2"/>
                </a:solidFill>
                <a:latin typeface="+mn-lt"/>
                <a:ea typeface="Segoe UI" pitchFamily="34" charset="0"/>
                <a:cs typeface="Segoe UI Semibold" panose="020B0702040204020203" pitchFamily="34" charset="0"/>
              </a:rPr>
              <a:t>CollabDays | Madrid 2025</a:t>
            </a:r>
            <a:endParaRPr lang="en-US" b="0" dirty="0">
              <a:latin typeface="+mn-lt"/>
            </a:endParaRPr>
          </a:p>
        </p:txBody>
      </p:sp>
    </p:spTree>
    <p:extLst>
      <p:ext uri="{BB962C8B-B14F-4D97-AF65-F5344CB8AC3E}">
        <p14:creationId xmlns:p14="http://schemas.microsoft.com/office/powerpoint/2010/main" val="2689822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030046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3172698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3" name="Rectángulo 2">
            <a:extLst>
              <a:ext uri="{FF2B5EF4-FFF2-40B4-BE49-F238E27FC236}">
                <a16:creationId xmlns:a16="http://schemas.microsoft.com/office/drawing/2014/main" id="{18029AAC-1C6F-178E-9B75-06175A351B22}"/>
              </a:ext>
            </a:extLst>
          </p:cNvPr>
          <p:cNvSpPr/>
          <p:nvPr userDrawn="1"/>
        </p:nvSpPr>
        <p:spPr bwMode="auto">
          <a:xfrm>
            <a:off x="0" y="0"/>
            <a:ext cx="12192000" cy="6481895"/>
          </a:xfrm>
          <a:prstGeom prst="rect">
            <a:avLst/>
          </a:prstGeom>
          <a:solidFill>
            <a:srgbClr val="053B47">
              <a:alpha val="43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Marcador de contenido 3">
            <a:extLst>
              <a:ext uri="{FF2B5EF4-FFF2-40B4-BE49-F238E27FC236}">
                <a16:creationId xmlns:a16="http://schemas.microsoft.com/office/drawing/2014/main" id="{3DFFFC80-CAC7-E6A6-1CC4-B6D02156AD45}"/>
              </a:ext>
            </a:extLst>
          </p:cNvPr>
          <p:cNvSpPr>
            <a:spLocks noGrp="1"/>
          </p:cNvSpPr>
          <p:nvPr>
            <p:ph sz="quarter" idx="4" hasCustomPrompt="1"/>
          </p:nvPr>
        </p:nvSpPr>
        <p:spPr>
          <a:xfrm>
            <a:off x="4652827" y="3319847"/>
            <a:ext cx="4643438" cy="1820164"/>
          </a:xfrm>
        </p:spPr>
        <p:txBody>
          <a:bodyPr/>
          <a:lstStyle>
            <a:lvl1pPr marL="0" indent="0">
              <a:buNone/>
              <a:defRPr sz="2400"/>
            </a:lvl1pPr>
          </a:lstStyle>
          <a:p>
            <a:r>
              <a:rPr lang="en-US" dirty="0">
                <a:solidFill>
                  <a:schemeClr val="bg1"/>
                </a:solidFill>
              </a:rPr>
              <a:t>Description</a:t>
            </a:r>
          </a:p>
        </p:txBody>
      </p:sp>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sp>
        <p:nvSpPr>
          <p:cNvPr id="11" name="Marcador de texto 10">
            <a:extLst>
              <a:ext uri="{FF2B5EF4-FFF2-40B4-BE49-F238E27FC236}">
                <a16:creationId xmlns:a16="http://schemas.microsoft.com/office/drawing/2014/main" id="{56180E43-2107-FF59-8B45-F7998E2CAE1A}"/>
              </a:ext>
            </a:extLst>
          </p:cNvPr>
          <p:cNvSpPr>
            <a:spLocks noGrp="1"/>
          </p:cNvSpPr>
          <p:nvPr>
            <p:ph type="body" sz="quarter" idx="10" hasCustomPrompt="1"/>
          </p:nvPr>
        </p:nvSpPr>
        <p:spPr>
          <a:xfrm>
            <a:off x="4652826" y="1836134"/>
            <a:ext cx="4643438" cy="645152"/>
          </a:xfrm>
        </p:spPr>
        <p:txBody>
          <a:bodyPr/>
          <a:lstStyle>
            <a:lvl1pPr marL="0" indent="0">
              <a:buNone/>
              <a:defRPr sz="4800">
                <a:solidFill>
                  <a:schemeClr val="bg1"/>
                </a:solidFill>
                <a:latin typeface="Segoe UI Semibold" panose="020B0702040204020203" pitchFamily="34" charset="0"/>
                <a:cs typeface="Segoe UI Semibold" panose="020B0702040204020203" pitchFamily="34" charset="0"/>
              </a:defRPr>
            </a:lvl1pPr>
          </a:lstStyle>
          <a:p>
            <a:pPr lvl="0"/>
            <a:r>
              <a:rPr lang="es-ES" dirty="0"/>
              <a:t>Speaker </a:t>
            </a:r>
            <a:r>
              <a:rPr lang="es-ES" dirty="0" err="1"/>
              <a:t>Name</a:t>
            </a:r>
            <a:endParaRPr lang="es-ES" dirty="0"/>
          </a:p>
        </p:txBody>
      </p:sp>
      <p:sp>
        <p:nvSpPr>
          <p:cNvPr id="12" name="Marcador de texto 10">
            <a:extLst>
              <a:ext uri="{FF2B5EF4-FFF2-40B4-BE49-F238E27FC236}">
                <a16:creationId xmlns:a16="http://schemas.microsoft.com/office/drawing/2014/main" id="{4959C1A6-405A-9C40-389B-BE7A628759F6}"/>
              </a:ext>
            </a:extLst>
          </p:cNvPr>
          <p:cNvSpPr>
            <a:spLocks noGrp="1"/>
          </p:cNvSpPr>
          <p:nvPr>
            <p:ph type="body" sz="quarter" idx="11" hasCustomPrompt="1"/>
          </p:nvPr>
        </p:nvSpPr>
        <p:spPr>
          <a:xfrm>
            <a:off x="4652826" y="2594959"/>
            <a:ext cx="4643438" cy="645152"/>
          </a:xfrm>
        </p:spPr>
        <p:txBody>
          <a:bodyPr/>
          <a:lstStyle>
            <a:lvl1pPr marL="0" indent="0">
              <a:buNone/>
              <a:defRPr sz="2400">
                <a:solidFill>
                  <a:schemeClr val="bg1"/>
                </a:solidFill>
                <a:latin typeface="Segoe UI Semilight" panose="020B0402040204020203" pitchFamily="34" charset="0"/>
                <a:cs typeface="Segoe UI Semilight" panose="020B0402040204020203" pitchFamily="34" charset="0"/>
              </a:defRPr>
            </a:lvl1pPr>
          </a:lstStyle>
          <a:p>
            <a:pPr lvl="0"/>
            <a:r>
              <a:rPr lang="es-ES" dirty="0"/>
              <a:t>Speaker Position</a:t>
            </a:r>
          </a:p>
        </p:txBody>
      </p:sp>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
        <p:nvSpPr>
          <p:cNvPr id="37" name="Marcador de posición de imagen 23">
            <a:extLst>
              <a:ext uri="{FF2B5EF4-FFF2-40B4-BE49-F238E27FC236}">
                <a16:creationId xmlns:a16="http://schemas.microsoft.com/office/drawing/2014/main" id="{A85A7642-B240-C6E8-464E-4DDCC5BE2CFB}"/>
              </a:ext>
            </a:extLst>
          </p:cNvPr>
          <p:cNvSpPr>
            <a:spLocks noGrp="1"/>
          </p:cNvSpPr>
          <p:nvPr>
            <p:ph type="pic" sz="quarter" idx="12" hasCustomPrompt="1"/>
          </p:nvPr>
        </p:nvSpPr>
        <p:spPr>
          <a:xfrm>
            <a:off x="602247" y="1631795"/>
            <a:ext cx="3715753" cy="3692529"/>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
        <p:nvSpPr>
          <p:cNvPr id="2" name="TextBox 1">
            <a:extLst>
              <a:ext uri="{FF2B5EF4-FFF2-40B4-BE49-F238E27FC236}">
                <a16:creationId xmlns:a16="http://schemas.microsoft.com/office/drawing/2014/main" id="{193037B0-831A-7E2D-2209-D4251EAB5A78}"/>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45A88012-FADB-664F-4A02-A6AB45EA2D1D}"/>
              </a:ext>
            </a:extLst>
          </p:cNvPr>
          <p:cNvPicPr>
            <a:picLocks noChangeAspect="1"/>
          </p:cNvPicPr>
          <p:nvPr userDrawn="1"/>
        </p:nvPicPr>
        <p:blipFill>
          <a:blip r:embed="rId4">
            <a:extLst>
              <a:ext uri="{96DAC541-7B7A-43D3-8B79-37D633B846F1}">
                <asvg:svgBlip xmlns:asvg="http://schemas.microsoft.com/office/drawing/2016/SVG/main" r:embed="rId5"/>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4" name="TextBox 3">
            <a:extLst>
              <a:ext uri="{FF2B5EF4-FFF2-40B4-BE49-F238E27FC236}">
                <a16:creationId xmlns:a16="http://schemas.microsoft.com/office/drawing/2014/main" id="{0039E603-F284-1688-D251-925CCF94F276}"/>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6" name="Gráfico 5">
            <a:extLst>
              <a:ext uri="{FF2B5EF4-FFF2-40B4-BE49-F238E27FC236}">
                <a16:creationId xmlns:a16="http://schemas.microsoft.com/office/drawing/2014/main" id="{07066352-4C87-9569-7F57-1F151FEEE2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88AB30DE-A2B6-A2C8-8AD2-F4F6F132C4BA}"/>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B212C4-3266-EC72-F972-60C5DE7A1354}"/>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3" name="TextBox 2">
            <a:extLst>
              <a:ext uri="{FF2B5EF4-FFF2-40B4-BE49-F238E27FC236}">
                <a16:creationId xmlns:a16="http://schemas.microsoft.com/office/drawing/2014/main" id="{66653978-9EBD-1EF7-277F-AEA77573311E}"/>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4" name="Gráfico 5">
            <a:extLst>
              <a:ext uri="{FF2B5EF4-FFF2-40B4-BE49-F238E27FC236}">
                <a16:creationId xmlns:a16="http://schemas.microsoft.com/office/drawing/2014/main" id="{F378BEAB-FA6F-B1D1-7F2C-25ABFC5DE151}"/>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2FE6614B-A357-8AF0-C15A-42BF8A8B1F32}"/>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3A32832-6317-A394-4DC9-10A526C53BFF}"/>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
        <p:nvSpPr>
          <p:cNvPr id="2" name="TextBox 1">
            <a:extLst>
              <a:ext uri="{FF2B5EF4-FFF2-40B4-BE49-F238E27FC236}">
                <a16:creationId xmlns:a16="http://schemas.microsoft.com/office/drawing/2014/main" id="{65CA6A43-07F6-A198-38BF-12FD84BF582F}"/>
              </a:ext>
            </a:extLst>
          </p:cNvPr>
          <p:cNvSpPr txBox="1"/>
          <p:nvPr userDrawn="1"/>
        </p:nvSpPr>
        <p:spPr>
          <a:xfrm>
            <a:off x="9683406" y="6505955"/>
            <a:ext cx="2508594" cy="338554"/>
          </a:xfrm>
          <a:prstGeom prst="rect">
            <a:avLst/>
          </a:prstGeom>
          <a:solidFill>
            <a:schemeClr val="bg1"/>
          </a:solidFill>
        </p:spPr>
        <p:txBody>
          <a:bodyPr wrap="square">
            <a:spAutoFit/>
          </a:bodyPr>
          <a:lstStyle/>
          <a:p>
            <a:r>
              <a:rPr lang="es-ES" sz="1600" b="0" dirty="0">
                <a:solidFill>
                  <a:srgbClr val="0DA2C2"/>
                </a:solidFill>
                <a:latin typeface="+mn-lt"/>
                <a:ea typeface="Segoe UI" pitchFamily="34" charset="0"/>
                <a:cs typeface="Segoe UI Semibold" panose="020B0702040204020203" pitchFamily="34" charset="0"/>
              </a:rPr>
              <a:t>CollabDays | Madrid 2025</a:t>
            </a:r>
            <a:endParaRPr lang="en-US" sz="1600" b="0" dirty="0">
              <a:latin typeface="+mn-lt"/>
            </a:endParaRPr>
          </a:p>
        </p:txBody>
      </p:sp>
      <p:pic>
        <p:nvPicPr>
          <p:cNvPr id="5" name="Gráfico 5">
            <a:extLst>
              <a:ext uri="{FF2B5EF4-FFF2-40B4-BE49-F238E27FC236}">
                <a16:creationId xmlns:a16="http://schemas.microsoft.com/office/drawing/2014/main" id="{9D9BF0F3-D0E8-C2EB-F50A-14A0405D37E9}"/>
              </a:ext>
            </a:extLst>
          </p:cNvPr>
          <p:cNvPicPr>
            <a:picLocks noChangeAspect="1"/>
          </p:cNvPicPr>
          <p:nvPr userDrawn="1"/>
        </p:nvPicPr>
        <p:blipFill>
          <a:blip r:embed="rId2">
            <a:extLst>
              <a:ext uri="{96DAC541-7B7A-43D3-8B79-37D633B846F1}">
                <asvg:svgBlip xmlns:asvg="http://schemas.microsoft.com/office/drawing/2016/SVG/main" r:embed="rId3"/>
              </a:ext>
            </a:extLst>
          </a:blip>
          <a:srcRect t="1" r="80720" b="-4262"/>
          <a:stretch/>
        </p:blipFill>
        <p:spPr>
          <a:xfrm>
            <a:off x="9296264" y="6533765"/>
            <a:ext cx="433170" cy="301023"/>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6" r:id="rId11"/>
    <p:sldLayoutId id="2147484167" r:id="rId12"/>
    <p:sldLayoutId id="2147484168" r:id="rId13"/>
    <p:sldLayoutId id="2147484169" r:id="rId14"/>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10.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jpg"/><Relationship Id="rId4" Type="http://schemas.openxmlformats.org/officeDocument/2006/relationships/image" Target="../media/image17.svg"/><Relationship Id="rId9" Type="http://schemas.openxmlformats.org/officeDocument/2006/relationships/image" Target="../media/image22.jpg"/></Relationships>
</file>

<file path=ppt/slides/_rels/slide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xml"/><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18" Type="http://schemas.openxmlformats.org/officeDocument/2006/relationships/image" Target="../media/image45.png"/><Relationship Id="rId26" Type="http://schemas.openxmlformats.org/officeDocument/2006/relationships/image" Target="../media/image53.png"/><Relationship Id="rId3" Type="http://schemas.openxmlformats.org/officeDocument/2006/relationships/image" Target="../media/image30.png"/><Relationship Id="rId21" Type="http://schemas.openxmlformats.org/officeDocument/2006/relationships/image" Target="../media/image48.png"/><Relationship Id="rId7" Type="http://schemas.openxmlformats.org/officeDocument/2006/relationships/image" Target="../media/image34.png"/><Relationship Id="rId12" Type="http://schemas.openxmlformats.org/officeDocument/2006/relationships/image" Target="../media/image39.png"/><Relationship Id="rId17" Type="http://schemas.openxmlformats.org/officeDocument/2006/relationships/image" Target="../media/image44.png"/><Relationship Id="rId25" Type="http://schemas.openxmlformats.org/officeDocument/2006/relationships/image" Target="../media/image52.png"/><Relationship Id="rId2" Type="http://schemas.openxmlformats.org/officeDocument/2006/relationships/notesSlide" Target="../notesSlides/notesSlide5.xml"/><Relationship Id="rId16" Type="http://schemas.openxmlformats.org/officeDocument/2006/relationships/image" Target="../media/image43.png"/><Relationship Id="rId20" Type="http://schemas.openxmlformats.org/officeDocument/2006/relationships/image" Target="../media/image47.png"/><Relationship Id="rId1" Type="http://schemas.openxmlformats.org/officeDocument/2006/relationships/slideLayout" Target="../slideLayouts/slideLayout14.xml"/><Relationship Id="rId6" Type="http://schemas.openxmlformats.org/officeDocument/2006/relationships/image" Target="../media/image33.png"/><Relationship Id="rId11" Type="http://schemas.openxmlformats.org/officeDocument/2006/relationships/image" Target="../media/image38.png"/><Relationship Id="rId24" Type="http://schemas.openxmlformats.org/officeDocument/2006/relationships/image" Target="../media/image51.png"/><Relationship Id="rId5" Type="http://schemas.openxmlformats.org/officeDocument/2006/relationships/image" Target="../media/image32.png"/><Relationship Id="rId15" Type="http://schemas.openxmlformats.org/officeDocument/2006/relationships/image" Target="../media/image42.png"/><Relationship Id="rId23" Type="http://schemas.openxmlformats.org/officeDocument/2006/relationships/image" Target="../media/image50.png"/><Relationship Id="rId10" Type="http://schemas.openxmlformats.org/officeDocument/2006/relationships/image" Target="../media/image37.png"/><Relationship Id="rId19" Type="http://schemas.openxmlformats.org/officeDocument/2006/relationships/image" Target="../media/image46.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 Id="rId22" Type="http://schemas.openxmlformats.org/officeDocument/2006/relationships/image" Target="../media/image4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D6333D-00D4-F37D-90F3-DEC2D5833E82}"/>
              </a:ext>
            </a:extLst>
          </p:cNvPr>
          <p:cNvSpPr>
            <a:spLocks noGrp="1"/>
          </p:cNvSpPr>
          <p:nvPr>
            <p:ph type="title" idx="4294967295"/>
          </p:nvPr>
        </p:nvSpPr>
        <p:spPr/>
        <p:txBody>
          <a:bodyPr>
            <a:normAutofit/>
          </a:bodyPr>
          <a:lstStyle/>
          <a:p>
            <a:r>
              <a:rPr lang="en-GB" sz="4000" b="1" dirty="0"/>
              <a:t>RAG con </a:t>
            </a:r>
            <a:r>
              <a:rPr lang="en-GB" sz="4000" b="1" dirty="0" err="1"/>
              <a:t>Listas</a:t>
            </a:r>
            <a:r>
              <a:rPr lang="en-GB" sz="4000" b="1" dirty="0"/>
              <a:t> de SharePoint</a:t>
            </a:r>
          </a:p>
        </p:txBody>
      </p:sp>
      <p:sp>
        <p:nvSpPr>
          <p:cNvPr id="3" name="Text Placeholder 2">
            <a:extLst>
              <a:ext uri="{FF2B5EF4-FFF2-40B4-BE49-F238E27FC236}">
                <a16:creationId xmlns:a16="http://schemas.microsoft.com/office/drawing/2014/main" id="{35783633-DF02-C74A-F0E2-ECA8E4D6F9FE}"/>
              </a:ext>
            </a:extLst>
          </p:cNvPr>
          <p:cNvSpPr>
            <a:spLocks noGrp="1"/>
          </p:cNvSpPr>
          <p:nvPr>
            <p:ph type="body" sz="quarter" idx="4294967295"/>
          </p:nvPr>
        </p:nvSpPr>
        <p:spPr/>
        <p:txBody>
          <a:bodyPr/>
          <a:lstStyle/>
          <a:p>
            <a:endParaRPr lang="en-GB"/>
          </a:p>
        </p:txBody>
      </p:sp>
      <p:pic>
        <p:nvPicPr>
          <p:cNvPr id="6" name="Picture Placeholder 5" descr="A person smiling for a picture&#10;&#10;AI-generated content may be incorrect.">
            <a:extLst>
              <a:ext uri="{FF2B5EF4-FFF2-40B4-BE49-F238E27FC236}">
                <a16:creationId xmlns:a16="http://schemas.microsoft.com/office/drawing/2014/main" id="{70FBC7F0-CA7A-D2E7-E07B-1EE5B7BB8497}"/>
              </a:ext>
            </a:extLst>
          </p:cNvPr>
          <p:cNvPicPr>
            <a:picLocks noGrp="1" noChangeAspect="1"/>
          </p:cNvPicPr>
          <p:nvPr>
            <p:ph type="pic" sz="quarter" idx="10"/>
          </p:nvPr>
        </p:nvPicPr>
        <p:blipFill>
          <a:blip r:embed="rId2"/>
          <a:srcRect l="9275" r="9275"/>
          <a:stretch>
            <a:fillRect/>
          </a:stretch>
        </p:blipFill>
        <p:spPr>
          <a:xfrm>
            <a:off x="9907349" y="4077148"/>
            <a:ext cx="1887776" cy="1875977"/>
          </a:xfrm>
        </p:spPr>
      </p:pic>
      <p:pic>
        <p:nvPicPr>
          <p:cNvPr id="8" name="Picture 7">
            <a:extLst>
              <a:ext uri="{FF2B5EF4-FFF2-40B4-BE49-F238E27FC236}">
                <a16:creationId xmlns:a16="http://schemas.microsoft.com/office/drawing/2014/main" id="{92B840D3-11C5-228B-5AB7-DBACEAE9CAE6}"/>
              </a:ext>
            </a:extLst>
          </p:cNvPr>
          <p:cNvPicPr>
            <a:picLocks noChangeAspect="1"/>
          </p:cNvPicPr>
          <p:nvPr/>
        </p:nvPicPr>
        <p:blipFill>
          <a:blip r:embed="rId3"/>
          <a:stretch>
            <a:fillRect/>
          </a:stretch>
        </p:blipFill>
        <p:spPr>
          <a:xfrm>
            <a:off x="7261411" y="4077148"/>
            <a:ext cx="1875600" cy="1875600"/>
          </a:xfrm>
          <a:prstGeom prst="ellipse">
            <a:avLst/>
          </a:prstGeom>
          <a:ln w="101600">
            <a:solidFill>
              <a:schemeClr val="bg1">
                <a:lumMod val="95000"/>
              </a:schemeClr>
            </a:solidFill>
          </a:ln>
        </p:spPr>
      </p:pic>
    </p:spTree>
    <p:extLst>
      <p:ext uri="{BB962C8B-B14F-4D97-AF65-F5344CB8AC3E}">
        <p14:creationId xmlns:p14="http://schemas.microsoft.com/office/powerpoint/2010/main" val="979400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F863FBBF-592E-D948-84BD-F4C54B7A3A3A}"/>
              </a:ext>
            </a:extLst>
          </p:cNvPr>
          <p:cNvSpPr txBox="1">
            <a:spLocks/>
          </p:cNvSpPr>
          <p:nvPr/>
        </p:nvSpPr>
        <p:spPr>
          <a:xfrm>
            <a:off x="0" y="3668549"/>
            <a:ext cx="12192000" cy="2622184"/>
          </a:xfrm>
          <a:prstGeom prst="rect">
            <a:avLst/>
          </a:prstGeom>
          <a:solidFill>
            <a:srgbClr val="F2F2F2">
              <a:alpha val="7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dirty="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BA7261DF-65BA-3847-2F3A-EAED82CDE4C5}"/>
              </a:ext>
            </a:extLst>
          </p:cNvPr>
          <p:cNvSpPr txBox="1">
            <a:spLocks/>
          </p:cNvSpPr>
          <p:nvPr/>
        </p:nvSpPr>
        <p:spPr>
          <a:xfrm>
            <a:off x="2224882" y="3911600"/>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9600" dirty="0" err="1">
                <a:solidFill>
                  <a:srgbClr val="0DA2C2"/>
                </a:solidFill>
                <a:latin typeface="Segoe UI Semibold" panose="020B0702040204020203" pitchFamily="34" charset="0"/>
                <a:cs typeface="Segoe UI Semibold" panose="020B0702040204020203" pitchFamily="34" charset="0"/>
              </a:rPr>
              <a:t>Thank</a:t>
            </a:r>
            <a:r>
              <a:rPr lang="ca-ES" sz="9600" dirty="0">
                <a:solidFill>
                  <a:srgbClr val="0DA2C2"/>
                </a:solidFill>
                <a:latin typeface="Segoe UI Semibold" panose="020B0702040204020203" pitchFamily="34" charset="0"/>
                <a:cs typeface="Segoe UI Semibold" panose="020B0702040204020203" pitchFamily="34" charset="0"/>
              </a:rPr>
              <a:t> </a:t>
            </a:r>
            <a:r>
              <a:rPr lang="ca-ES" sz="9600" dirty="0" err="1">
                <a:solidFill>
                  <a:srgbClr val="0DA2C2"/>
                </a:solidFill>
                <a:latin typeface="Segoe UI Semibold" panose="020B0702040204020203" pitchFamily="34" charset="0"/>
                <a:cs typeface="Segoe UI Semibold" panose="020B0702040204020203" pitchFamily="34" charset="0"/>
              </a:rPr>
              <a:t>you</a:t>
            </a:r>
            <a:r>
              <a:rPr lang="ca-ES" sz="9600" dirty="0">
                <a:solidFill>
                  <a:srgbClr val="0DA2C2"/>
                </a:solidFill>
                <a:latin typeface="Segoe UI Semibold" panose="020B0702040204020203" pitchFamily="34" charset="0"/>
                <a:cs typeface="Segoe UI Semibold" panose="020B0702040204020203" pitchFamily="34" charset="0"/>
              </a:rPr>
              <a:t>!</a:t>
            </a:r>
            <a:endParaRPr lang="es-ES" sz="9600" dirty="0">
              <a:solidFill>
                <a:srgbClr val="0DA2C2"/>
              </a:solidFill>
              <a:latin typeface="Segoe UI Semibold" panose="020B0702040204020203" pitchFamily="34" charset="0"/>
              <a:cs typeface="Segoe UI Semibold" panose="020B0702040204020203" pitchFamily="34" charset="0"/>
            </a:endParaRPr>
          </a:p>
        </p:txBody>
      </p:sp>
      <p:sp>
        <p:nvSpPr>
          <p:cNvPr id="6" name="Title 8">
            <a:extLst>
              <a:ext uri="{FF2B5EF4-FFF2-40B4-BE49-F238E27FC236}">
                <a16:creationId xmlns:a16="http://schemas.microsoft.com/office/drawing/2014/main" id="{EAAE5CF7-F258-5C62-3352-EEFF5A3A880C}"/>
              </a:ext>
            </a:extLst>
          </p:cNvPr>
          <p:cNvSpPr txBox="1">
            <a:spLocks/>
          </p:cNvSpPr>
          <p:nvPr/>
        </p:nvSpPr>
        <p:spPr>
          <a:xfrm>
            <a:off x="2309548" y="5402974"/>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dirty="0" err="1">
                <a:solidFill>
                  <a:srgbClr val="0DA2C2"/>
                </a:solidFill>
                <a:latin typeface="Segoe UI Semibold" panose="020B0702040204020203" pitchFamily="34" charset="0"/>
                <a:cs typeface="Segoe UI Semibold" panose="020B0702040204020203" pitchFamily="34" charset="0"/>
              </a:rPr>
              <a:t>Questions</a:t>
            </a:r>
            <a:r>
              <a:rPr lang="ca-ES" sz="4800" dirty="0">
                <a:solidFill>
                  <a:srgbClr val="0DA2C2"/>
                </a:solidFill>
                <a:latin typeface="Segoe UI Semibold" panose="020B0702040204020203" pitchFamily="34" charset="0"/>
                <a:cs typeface="Segoe UI Semibold" panose="020B0702040204020203" pitchFamily="34" charset="0"/>
              </a:rPr>
              <a:t>?</a:t>
            </a:r>
            <a:endParaRPr lang="es-ES" sz="4800" dirty="0">
              <a:solidFill>
                <a:srgbClr val="0DA2C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224730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5980" y="1031851"/>
            <a:ext cx="2438400" cy="10641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828893" y="1317693"/>
            <a:ext cx="1352436" cy="492443"/>
          </a:xfrm>
          <a:prstGeom prst="rect">
            <a:avLst/>
          </a:prstGeom>
          <a:noFill/>
        </p:spPr>
        <p:txBody>
          <a:bodyPr wrap="square" lIns="0" tIns="0" rIns="0" bIns="0" rtlCol="0">
            <a:spAutoFit/>
          </a:bodyPr>
          <a:lstStyle/>
          <a:p>
            <a:pPr algn="ctr"/>
            <a:r>
              <a:rPr lang="ca-ES" sz="3200" b="1" spc="-70" dirty="0" err="1">
                <a:solidFill>
                  <a:schemeClr val="accent2">
                    <a:lumMod val="75000"/>
                  </a:schemeClr>
                </a:solidFill>
              </a:rPr>
              <a:t>Gold</a:t>
            </a:r>
            <a:endParaRPr lang="es-ES" sz="3200" b="1" spc="-70" dirty="0">
              <a:solidFill>
                <a:schemeClr val="accent2">
                  <a:lumMod val="75000"/>
                </a:schemeClr>
              </a:solidFill>
            </a:endParaRPr>
          </a:p>
        </p:txBody>
      </p:sp>
      <p:pic>
        <p:nvPicPr>
          <p:cNvPr id="3" name="Picture 2" descr="A black and grey logo&#10;&#10;AI-generated content may be incorrect.">
            <a:extLst>
              <a:ext uri="{FF2B5EF4-FFF2-40B4-BE49-F238E27FC236}">
                <a16:creationId xmlns:a16="http://schemas.microsoft.com/office/drawing/2014/main" id="{8C69F156-BB52-0779-C270-F70A5B959665}"/>
              </a:ext>
            </a:extLst>
          </p:cNvPr>
          <p:cNvPicPr>
            <a:picLocks noChangeAspect="1"/>
          </p:cNvPicPr>
          <p:nvPr/>
        </p:nvPicPr>
        <p:blipFill>
          <a:blip r:embed="rId5"/>
          <a:stretch>
            <a:fillRect/>
          </a:stretch>
        </p:blipFill>
        <p:spPr>
          <a:xfrm>
            <a:off x="2417227" y="1002263"/>
            <a:ext cx="2815936" cy="963243"/>
          </a:xfrm>
          <a:prstGeom prst="rect">
            <a:avLst/>
          </a:prstGeom>
        </p:spPr>
      </p:pic>
      <p:pic>
        <p:nvPicPr>
          <p:cNvPr id="6" name="Picture 5">
            <a:extLst>
              <a:ext uri="{FF2B5EF4-FFF2-40B4-BE49-F238E27FC236}">
                <a16:creationId xmlns:a16="http://schemas.microsoft.com/office/drawing/2014/main" id="{110285A4-9D8F-AFB1-36CF-C9455226C49D}"/>
              </a:ext>
            </a:extLst>
          </p:cNvPr>
          <p:cNvPicPr>
            <a:picLocks noChangeAspect="1"/>
          </p:cNvPicPr>
          <p:nvPr/>
        </p:nvPicPr>
        <p:blipFill>
          <a:blip r:embed="rId6"/>
          <a:stretch>
            <a:fillRect/>
          </a:stretch>
        </p:blipFill>
        <p:spPr>
          <a:xfrm>
            <a:off x="5573563" y="1394423"/>
            <a:ext cx="2979902" cy="338982"/>
          </a:xfrm>
          <a:prstGeom prst="rect">
            <a:avLst/>
          </a:prstGeom>
        </p:spPr>
      </p:pic>
      <p:pic>
        <p:nvPicPr>
          <p:cNvPr id="11" name="Picture 10" descr="A logo with a red circle and black text&#10;&#10;AI-generated content may be incorrect.">
            <a:extLst>
              <a:ext uri="{FF2B5EF4-FFF2-40B4-BE49-F238E27FC236}">
                <a16:creationId xmlns:a16="http://schemas.microsoft.com/office/drawing/2014/main" id="{78C3D2DF-7B55-FEB8-BEB6-2B71599F433B}"/>
              </a:ext>
            </a:extLst>
          </p:cNvPr>
          <p:cNvPicPr>
            <a:picLocks noChangeAspect="1"/>
          </p:cNvPicPr>
          <p:nvPr/>
        </p:nvPicPr>
        <p:blipFill>
          <a:blip r:embed="rId7"/>
          <a:srcRect t="16432" b="16634"/>
          <a:stretch/>
        </p:blipFill>
        <p:spPr>
          <a:xfrm>
            <a:off x="5185406" y="2299226"/>
            <a:ext cx="3452958" cy="963243"/>
          </a:xfrm>
          <a:prstGeom prst="rect">
            <a:avLst/>
          </a:prstGeom>
        </p:spPr>
      </p:pic>
      <p:pic>
        <p:nvPicPr>
          <p:cNvPr id="13" name="Picture 12" descr="A blue and black logo&#10;&#10;AI-generated content may be incorrect.">
            <a:extLst>
              <a:ext uri="{FF2B5EF4-FFF2-40B4-BE49-F238E27FC236}">
                <a16:creationId xmlns:a16="http://schemas.microsoft.com/office/drawing/2014/main" id="{4F8644C4-EADE-3602-0DC3-ECB514402FCB}"/>
              </a:ext>
            </a:extLst>
          </p:cNvPr>
          <p:cNvPicPr>
            <a:picLocks noChangeAspect="1"/>
          </p:cNvPicPr>
          <p:nvPr/>
        </p:nvPicPr>
        <p:blipFill>
          <a:blip r:embed="rId8"/>
          <a:stretch>
            <a:fillRect/>
          </a:stretch>
        </p:blipFill>
        <p:spPr>
          <a:xfrm>
            <a:off x="2469224" y="2410234"/>
            <a:ext cx="2570349" cy="779396"/>
          </a:xfrm>
          <a:prstGeom prst="rect">
            <a:avLst/>
          </a:prstGeom>
        </p:spPr>
      </p:pic>
      <p:pic>
        <p:nvPicPr>
          <p:cNvPr id="16" name="Picture 15" descr="A close up of a logo&#10;&#10;AI-generated content may be incorrect.">
            <a:extLst>
              <a:ext uri="{FF2B5EF4-FFF2-40B4-BE49-F238E27FC236}">
                <a16:creationId xmlns:a16="http://schemas.microsoft.com/office/drawing/2014/main" id="{FD3C0DA0-BD00-0537-3472-389C71451100}"/>
              </a:ext>
            </a:extLst>
          </p:cNvPr>
          <p:cNvPicPr>
            <a:picLocks noChangeAspect="1"/>
          </p:cNvPicPr>
          <p:nvPr/>
        </p:nvPicPr>
        <p:blipFill>
          <a:blip r:embed="rId9"/>
          <a:stretch>
            <a:fillRect/>
          </a:stretch>
        </p:blipFill>
        <p:spPr>
          <a:xfrm>
            <a:off x="8638364" y="2447620"/>
            <a:ext cx="3452958" cy="666454"/>
          </a:xfrm>
          <a:prstGeom prst="rect">
            <a:avLst/>
          </a:prstGeom>
        </p:spPr>
      </p:pic>
      <p:pic>
        <p:nvPicPr>
          <p:cNvPr id="18" name="Picture 17" descr="A black and blue text&#10;&#10;AI-generated content may be incorrect.">
            <a:extLst>
              <a:ext uri="{FF2B5EF4-FFF2-40B4-BE49-F238E27FC236}">
                <a16:creationId xmlns:a16="http://schemas.microsoft.com/office/drawing/2014/main" id="{D5FCF7CF-628F-867E-733A-C9E310793277}"/>
              </a:ext>
            </a:extLst>
          </p:cNvPr>
          <p:cNvPicPr>
            <a:picLocks noChangeAspect="1"/>
          </p:cNvPicPr>
          <p:nvPr/>
        </p:nvPicPr>
        <p:blipFill>
          <a:blip r:embed="rId10"/>
          <a:stretch>
            <a:fillRect/>
          </a:stretch>
        </p:blipFill>
        <p:spPr>
          <a:xfrm>
            <a:off x="4583551" y="3553054"/>
            <a:ext cx="3024897" cy="789567"/>
          </a:xfrm>
          <a:prstGeom prst="rect">
            <a:avLst/>
          </a:prstGeom>
        </p:spPr>
      </p:pic>
      <p:sp>
        <p:nvSpPr>
          <p:cNvPr id="20" name="TextBox 24">
            <a:extLst>
              <a:ext uri="{FF2B5EF4-FFF2-40B4-BE49-F238E27FC236}">
                <a16:creationId xmlns:a16="http://schemas.microsoft.com/office/drawing/2014/main" id="{6F9596FC-E143-AF99-33CB-A76D14B15757}"/>
              </a:ext>
            </a:extLst>
          </p:cNvPr>
          <p:cNvSpPr txBox="1"/>
          <p:nvPr/>
        </p:nvSpPr>
        <p:spPr>
          <a:xfrm>
            <a:off x="1312816" y="5855737"/>
            <a:ext cx="2037807" cy="307777"/>
          </a:xfrm>
          <a:prstGeom prst="rect">
            <a:avLst/>
          </a:prstGeom>
          <a:noFill/>
        </p:spPr>
        <p:txBody>
          <a:bodyPr wrap="square" lIns="0" tIns="0" rIns="0" bIns="0" rtlCol="0">
            <a:spAutoFit/>
          </a:bodyPr>
          <a:lstStyle/>
          <a:p>
            <a:pPr algn="ctr"/>
            <a:r>
              <a:rPr lang="ca-ES" sz="2000" b="1" spc="-70" dirty="0" err="1">
                <a:solidFill>
                  <a:srgbClr val="7030A0"/>
                </a:solidFill>
              </a:rPr>
              <a:t>Collaborator</a:t>
            </a:r>
            <a:endParaRPr lang="es-ES" sz="2000" b="1" spc="-70" dirty="0">
              <a:solidFill>
                <a:srgbClr val="7030A0"/>
              </a:solidFill>
            </a:endParaRPr>
          </a:p>
        </p:txBody>
      </p:sp>
      <p:pic>
        <p:nvPicPr>
          <p:cNvPr id="27" name="Picture 26" descr="A blue text on a black background&#10;&#10;AI-generated content may be incorrect.">
            <a:extLst>
              <a:ext uri="{FF2B5EF4-FFF2-40B4-BE49-F238E27FC236}">
                <a16:creationId xmlns:a16="http://schemas.microsoft.com/office/drawing/2014/main" id="{06F4571F-9BDC-D09B-8B6D-AF384F674CCD}"/>
              </a:ext>
            </a:extLst>
          </p:cNvPr>
          <p:cNvPicPr>
            <a:picLocks noChangeAspect="1"/>
          </p:cNvPicPr>
          <p:nvPr/>
        </p:nvPicPr>
        <p:blipFill>
          <a:blip r:embed="rId11"/>
          <a:stretch>
            <a:fillRect/>
          </a:stretch>
        </p:blipFill>
        <p:spPr>
          <a:xfrm>
            <a:off x="2694744" y="4594518"/>
            <a:ext cx="4689657" cy="869059"/>
          </a:xfrm>
          <a:prstGeom prst="rect">
            <a:avLst/>
          </a:prstGeom>
        </p:spPr>
      </p:pic>
      <p:sp>
        <p:nvSpPr>
          <p:cNvPr id="33" name="TextBox 24">
            <a:extLst>
              <a:ext uri="{FF2B5EF4-FFF2-40B4-BE49-F238E27FC236}">
                <a16:creationId xmlns:a16="http://schemas.microsoft.com/office/drawing/2014/main" id="{0962C984-F026-7F4C-1B81-C9D35D1538BF}"/>
              </a:ext>
            </a:extLst>
          </p:cNvPr>
          <p:cNvSpPr txBox="1"/>
          <p:nvPr/>
        </p:nvSpPr>
        <p:spPr>
          <a:xfrm>
            <a:off x="1116788" y="4892495"/>
            <a:ext cx="1352436" cy="369332"/>
          </a:xfrm>
          <a:prstGeom prst="rect">
            <a:avLst/>
          </a:prstGeom>
          <a:noFill/>
        </p:spPr>
        <p:txBody>
          <a:bodyPr wrap="square" lIns="0" tIns="0" rIns="0" bIns="0" rtlCol="0">
            <a:spAutoFit/>
          </a:bodyPr>
          <a:lstStyle/>
          <a:p>
            <a:pPr algn="ctr"/>
            <a:r>
              <a:rPr lang="ca-ES" sz="2400" b="1" spc="-70" dirty="0" err="1">
                <a:solidFill>
                  <a:schemeClr val="accent6"/>
                </a:solidFill>
              </a:rPr>
              <a:t>Raffle</a:t>
            </a:r>
            <a:endParaRPr lang="es-ES" sz="2400" b="1" spc="-70" dirty="0">
              <a:solidFill>
                <a:schemeClr val="accent6"/>
              </a:solidFill>
            </a:endParaRPr>
          </a:p>
        </p:txBody>
      </p:sp>
      <p:pic>
        <p:nvPicPr>
          <p:cNvPr id="1030" name="Picture 6">
            <a:extLst>
              <a:ext uri="{FF2B5EF4-FFF2-40B4-BE49-F238E27FC236}">
                <a16:creationId xmlns:a16="http://schemas.microsoft.com/office/drawing/2014/main" id="{BE9A13E7-1D2E-50F3-3A90-FC94253E7AC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54398" y="5754162"/>
            <a:ext cx="2415735" cy="510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Marcador de texto 11">
            <a:extLst>
              <a:ext uri="{FF2B5EF4-FFF2-40B4-BE49-F238E27FC236}">
                <a16:creationId xmlns:a16="http://schemas.microsoft.com/office/drawing/2014/main" id="{3AA0F567-A46D-C83F-E342-4A5BFF1C42CE}"/>
              </a:ext>
            </a:extLst>
          </p:cNvPr>
          <p:cNvSpPr>
            <a:spLocks noGrp="1"/>
          </p:cNvSpPr>
          <p:nvPr>
            <p:ph type="body" sz="quarter" idx="10"/>
          </p:nvPr>
        </p:nvSpPr>
        <p:spPr>
          <a:xfrm>
            <a:off x="2458266" y="1657159"/>
            <a:ext cx="4643438" cy="645152"/>
          </a:xfrm>
        </p:spPr>
        <p:txBody>
          <a:bodyPr/>
          <a:lstStyle/>
          <a:p>
            <a:r>
              <a:rPr lang="es-ES" dirty="0" err="1"/>
              <a:t>Ruben</a:t>
            </a:r>
            <a:r>
              <a:rPr lang="es-ES" dirty="0"/>
              <a:t> Toribio</a:t>
            </a:r>
          </a:p>
        </p:txBody>
      </p:sp>
      <p:sp>
        <p:nvSpPr>
          <p:cNvPr id="13" name="Marcador de texto 12">
            <a:extLst>
              <a:ext uri="{FF2B5EF4-FFF2-40B4-BE49-F238E27FC236}">
                <a16:creationId xmlns:a16="http://schemas.microsoft.com/office/drawing/2014/main" id="{AB4AB87D-D4C0-AF4D-C0B0-FFD53438B262}"/>
              </a:ext>
            </a:extLst>
          </p:cNvPr>
          <p:cNvSpPr>
            <a:spLocks noGrp="1"/>
          </p:cNvSpPr>
          <p:nvPr>
            <p:ph type="body" sz="quarter" idx="11"/>
          </p:nvPr>
        </p:nvSpPr>
        <p:spPr>
          <a:xfrm>
            <a:off x="2458266" y="2415984"/>
            <a:ext cx="4643438" cy="645152"/>
          </a:xfrm>
        </p:spPr>
        <p:txBody>
          <a:bodyPr>
            <a:normAutofit fontScale="92500" lnSpcReduction="10000"/>
          </a:bodyPr>
          <a:lstStyle/>
          <a:p>
            <a:r>
              <a:rPr lang="es-ES" dirty="0"/>
              <a:t>AI Expert @ DNV</a:t>
            </a:r>
          </a:p>
          <a:p>
            <a:r>
              <a:rPr lang="es-ES" dirty="0" err="1"/>
              <a:t>rtoribiog</a:t>
            </a:r>
            <a:endParaRPr lang="es-ES" dirty="0"/>
          </a:p>
        </p:txBody>
      </p:sp>
      <p:sp>
        <p:nvSpPr>
          <p:cNvPr id="2" name="TextBox 1">
            <a:extLst>
              <a:ext uri="{FF2B5EF4-FFF2-40B4-BE49-F238E27FC236}">
                <a16:creationId xmlns:a16="http://schemas.microsoft.com/office/drawing/2014/main" id="{BCD5434D-FAB7-922D-4732-4B8EADB15535}"/>
              </a:ext>
            </a:extLst>
          </p:cNvPr>
          <p:cNvSpPr txBox="1"/>
          <p:nvPr/>
        </p:nvSpPr>
        <p:spPr>
          <a:xfrm>
            <a:off x="10036885" y="5593976"/>
            <a:ext cx="65" cy="369332"/>
          </a:xfrm>
          <a:prstGeom prst="rect">
            <a:avLst/>
          </a:prstGeom>
          <a:noFill/>
        </p:spPr>
        <p:txBody>
          <a:bodyPr wrap="none" lIns="0" tIns="0" rIns="0" bIns="0" rtlCol="0">
            <a:spAutoFit/>
          </a:bodyPr>
          <a:lstStyle/>
          <a:p>
            <a:endParaRPr lang="en-GB" sz="2400" spc="-70" dirty="0">
              <a:gradFill>
                <a:gsLst>
                  <a:gs pos="2917">
                    <a:schemeClr val="bg2"/>
                  </a:gs>
                  <a:gs pos="95000">
                    <a:schemeClr val="bg2"/>
                  </a:gs>
                </a:gsLst>
                <a:lin ang="5400000" scaled="0"/>
              </a:gradFill>
            </a:endParaRPr>
          </a:p>
        </p:txBody>
      </p:sp>
      <p:pic>
        <p:nvPicPr>
          <p:cNvPr id="3" name="Picture Placeholder 5" descr="A person smiling for a picture&#10;&#10;AI-generated content may be incorrect.">
            <a:extLst>
              <a:ext uri="{FF2B5EF4-FFF2-40B4-BE49-F238E27FC236}">
                <a16:creationId xmlns:a16="http://schemas.microsoft.com/office/drawing/2014/main" id="{886F8DEF-9303-4ED8-5B8B-F4834FA87303}"/>
              </a:ext>
            </a:extLst>
          </p:cNvPr>
          <p:cNvPicPr>
            <a:picLocks noChangeAspect="1"/>
          </p:cNvPicPr>
          <p:nvPr/>
        </p:nvPicPr>
        <p:blipFill>
          <a:blip r:embed="rId2"/>
          <a:srcRect l="9275" r="9275"/>
          <a:stretch>
            <a:fillRect/>
          </a:stretch>
        </p:blipFill>
        <p:spPr>
          <a:xfrm>
            <a:off x="9799772" y="3717999"/>
            <a:ext cx="1887776" cy="1875977"/>
          </a:xfrm>
          <a:prstGeom prst="ellipse">
            <a:avLst/>
          </a:prstGeom>
          <a:ln w="101600">
            <a:solidFill>
              <a:schemeClr val="bg1">
                <a:lumMod val="95000"/>
              </a:schemeClr>
            </a:solidFill>
          </a:ln>
        </p:spPr>
      </p:pic>
      <p:pic>
        <p:nvPicPr>
          <p:cNvPr id="4" name="Picture 3">
            <a:extLst>
              <a:ext uri="{FF2B5EF4-FFF2-40B4-BE49-F238E27FC236}">
                <a16:creationId xmlns:a16="http://schemas.microsoft.com/office/drawing/2014/main" id="{5C73362D-9070-F832-ECBC-C253EAFF6DEC}"/>
              </a:ext>
            </a:extLst>
          </p:cNvPr>
          <p:cNvPicPr>
            <a:picLocks noChangeAspect="1"/>
          </p:cNvPicPr>
          <p:nvPr/>
        </p:nvPicPr>
        <p:blipFill>
          <a:blip r:embed="rId3"/>
          <a:stretch>
            <a:fillRect/>
          </a:stretch>
        </p:blipFill>
        <p:spPr>
          <a:xfrm>
            <a:off x="247425" y="1657159"/>
            <a:ext cx="1875600" cy="1875600"/>
          </a:xfrm>
          <a:prstGeom prst="ellipse">
            <a:avLst/>
          </a:prstGeom>
          <a:ln w="101600">
            <a:solidFill>
              <a:schemeClr val="bg1">
                <a:lumMod val="95000"/>
              </a:schemeClr>
            </a:solidFill>
          </a:ln>
        </p:spPr>
      </p:pic>
      <p:sp>
        <p:nvSpPr>
          <p:cNvPr id="5" name="Marcador de texto 11">
            <a:extLst>
              <a:ext uri="{FF2B5EF4-FFF2-40B4-BE49-F238E27FC236}">
                <a16:creationId xmlns:a16="http://schemas.microsoft.com/office/drawing/2014/main" id="{BD8D9F13-94B4-9E56-27F7-C357D274DF19}"/>
              </a:ext>
            </a:extLst>
          </p:cNvPr>
          <p:cNvSpPr txBox="1">
            <a:spLocks/>
          </p:cNvSpPr>
          <p:nvPr/>
        </p:nvSpPr>
        <p:spPr>
          <a:xfrm>
            <a:off x="5472200" y="3796864"/>
            <a:ext cx="4643438" cy="645152"/>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4800" kern="1200" spc="-53" baseline="0">
                <a:solidFill>
                  <a:schemeClr val="bg1"/>
                </a:solidFill>
                <a:latin typeface="Segoe UI Semibold" panose="020B0702040204020203" pitchFamily="34" charset="0"/>
                <a:ea typeface="+mn-ea"/>
                <a:cs typeface="Segoe UI Semibold" panose="020B07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a:t>Luis Mañez</a:t>
            </a:r>
          </a:p>
        </p:txBody>
      </p:sp>
      <p:sp>
        <p:nvSpPr>
          <p:cNvPr id="6" name="Marcador de texto 12">
            <a:extLst>
              <a:ext uri="{FF2B5EF4-FFF2-40B4-BE49-F238E27FC236}">
                <a16:creationId xmlns:a16="http://schemas.microsoft.com/office/drawing/2014/main" id="{3C7337D4-A039-5C1C-F858-BD0D29BA265C}"/>
              </a:ext>
            </a:extLst>
          </p:cNvPr>
          <p:cNvSpPr txBox="1">
            <a:spLocks/>
          </p:cNvSpPr>
          <p:nvPr/>
        </p:nvSpPr>
        <p:spPr>
          <a:xfrm>
            <a:off x="5472200" y="4555689"/>
            <a:ext cx="4643438" cy="645152"/>
          </a:xfrm>
          <a:prstGeom prst="rect">
            <a:avLst/>
          </a:prstGeom>
        </p:spPr>
        <p:txBody>
          <a:bodyPr vert="horz" lIns="0" tIns="0" rIns="0" bIns="0" rtlCol="0">
            <a:normAutofit fontScale="92500" lnSpcReduction="10000"/>
          </a:bodyPr>
          <a:lstStyle>
            <a:lvl1pPr marL="0" marR="0" indent="0" algn="l" defTabSz="685955" rtl="0" eaLnBrk="1" fontAlgn="auto" latinLnBrk="0" hangingPunct="1">
              <a:lnSpc>
                <a:spcPct val="90000"/>
              </a:lnSpc>
              <a:spcBef>
                <a:spcPct val="20000"/>
              </a:spcBef>
              <a:spcAft>
                <a:spcPts val="0"/>
              </a:spcAft>
              <a:buClrTx/>
              <a:buSzPct val="80000"/>
              <a:buFont typeface="Arial" pitchFamily="34" charset="0"/>
              <a:buNone/>
              <a:tabLst/>
              <a:defRPr sz="2400" kern="1200" spc="-53" baseline="0">
                <a:solidFill>
                  <a:schemeClr val="bg1"/>
                </a:solidFill>
                <a:latin typeface="Segoe UI Semilight" panose="020B0402040204020203" pitchFamily="34" charset="0"/>
                <a:ea typeface="+mn-ea"/>
                <a:cs typeface="Segoe UI Semilight" panose="020B0402040204020203" pitchFamily="34" charset="0"/>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s-ES" dirty="0" err="1"/>
              <a:t>Chief</a:t>
            </a:r>
            <a:r>
              <a:rPr lang="es-ES" dirty="0"/>
              <a:t> </a:t>
            </a:r>
            <a:r>
              <a:rPr lang="es-ES" dirty="0" err="1"/>
              <a:t>Architect</a:t>
            </a:r>
            <a:r>
              <a:rPr lang="es-ES" dirty="0"/>
              <a:t> @ ClearPeople</a:t>
            </a:r>
          </a:p>
          <a:p>
            <a:r>
              <a:rPr lang="es-ES" dirty="0" err="1"/>
              <a:t>luismanez</a:t>
            </a:r>
            <a:endParaRPr lang="es-ES" dirty="0"/>
          </a:p>
        </p:txBody>
      </p:sp>
    </p:spTree>
    <p:extLst>
      <p:ext uri="{BB962C8B-B14F-4D97-AF65-F5344CB8AC3E}">
        <p14:creationId xmlns:p14="http://schemas.microsoft.com/office/powerpoint/2010/main" val="96000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68F4926B-A97F-AB9E-A31A-9542C37A861C}"/>
              </a:ext>
            </a:extLst>
          </p:cNvPr>
          <p:cNvSpPr>
            <a:spLocks noGrp="1"/>
          </p:cNvSpPr>
          <p:nvPr>
            <p:ph type="body" idx="1"/>
          </p:nvPr>
        </p:nvSpPr>
        <p:spPr/>
        <p:txBody>
          <a:bodyPr/>
          <a:lstStyle/>
          <a:p>
            <a:r>
              <a:rPr lang="en-GB" sz="6000" b="1"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4"/>
          </p:nvPr>
        </p:nvSpPr>
        <p:spPr/>
        <p:txBody>
          <a:bodyPr/>
          <a:lstStyle/>
          <a:p>
            <a:r>
              <a:rPr lang="en-GB" sz="5400" dirty="0"/>
              <a:t>RAG Pattern</a:t>
            </a:r>
          </a:p>
        </p:txBody>
      </p:sp>
    </p:spTree>
    <p:extLst>
      <p:ext uri="{BB962C8B-B14F-4D97-AF65-F5344CB8AC3E}">
        <p14:creationId xmlns:p14="http://schemas.microsoft.com/office/powerpoint/2010/main" val="38186903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r>
              <a:rPr lang="en-US"/>
              <a:t>Bringing Private Knowledge to LLMs</a:t>
            </a:r>
          </a:p>
        </p:txBody>
      </p:sp>
      <p:sp>
        <p:nvSpPr>
          <p:cNvPr id="14" name="Rounded Rectangle 299">
            <a:extLst>
              <a:ext uri="{FF2B5EF4-FFF2-40B4-BE49-F238E27FC236}">
                <a16:creationId xmlns:a16="http://schemas.microsoft.com/office/drawing/2014/main" id="{7A26E01E-4716-D818-2DF0-A5AF04DA8F25}"/>
              </a:ext>
              <a:ext uri="{C183D7F6-B498-43B3-948B-1728B52AA6E4}">
                <adec:decorative xmlns:adec="http://schemas.microsoft.com/office/drawing/2017/decorative" val="1"/>
              </a:ext>
            </a:extLst>
          </p:cNvPr>
          <p:cNvSpPr/>
          <p:nvPr/>
        </p:nvSpPr>
        <p:spPr bwMode="auto">
          <a:xfrm>
            <a:off x="2695492" y="1917610"/>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Fine</a:t>
            </a:r>
            <a:b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b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tuning</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D32DA632-809A-99A0-454A-969BDE92AE1A}"/>
              </a:ext>
              <a:ext uri="{C183D7F6-B498-43B3-948B-1728B52AA6E4}">
                <adec:decorative xmlns:adec="http://schemas.microsoft.com/office/drawing/2017/decorative" val="1"/>
              </a:ext>
            </a:extLst>
          </p:cNvPr>
          <p:cNvSpPr/>
          <p:nvPr/>
        </p:nvSpPr>
        <p:spPr bwMode="auto">
          <a:xfrm>
            <a:off x="6556480" y="1917610"/>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Retrieval</a:t>
            </a:r>
            <a:r>
              <a:rPr lang="en-US" sz="2400">
                <a:solidFill>
                  <a:schemeClr val="tx1"/>
                </a:solidFill>
                <a:latin typeface="+mj-lt"/>
                <a:cs typeface="Segoe UI" panose="020B0502040204020203" pitchFamily="34" charset="0"/>
              </a:rPr>
              <a:t> </a:t>
            </a:r>
          </a:p>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augmentation</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facts</a:t>
            </a:r>
          </a:p>
        </p:txBody>
      </p:sp>
      <p:sp>
        <p:nvSpPr>
          <p:cNvPr id="17" name="Graphic 16">
            <a:extLst>
              <a:ext uri="{FF2B5EF4-FFF2-40B4-BE49-F238E27FC236}">
                <a16:creationId xmlns:a16="http://schemas.microsoft.com/office/drawing/2014/main" id="{19CFC3AB-820D-1C2F-E022-3A91EB7633D5}"/>
              </a:ext>
              <a:ext uri="{C183D7F6-B498-43B3-948B-1728B52AA6E4}">
                <adec:decorative xmlns:adec="http://schemas.microsoft.com/office/drawing/2017/decorative" val="1"/>
              </a:ext>
            </a:extLst>
          </p:cNvPr>
          <p:cNvSpPr>
            <a:spLocks noChangeAspect="1"/>
          </p:cNvSpPr>
          <p:nvPr/>
        </p:nvSpPr>
        <p:spPr>
          <a:xfrm>
            <a:off x="7864111" y="2832712"/>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81A80F2D-D8AD-C0D1-FD27-F13CEC797F6C}"/>
              </a:ext>
              <a:ext uri="{C183D7F6-B498-43B3-948B-1728B52AA6E4}">
                <adec:decorative xmlns:adec="http://schemas.microsoft.com/office/drawing/2017/decorative" val="1"/>
              </a:ext>
            </a:extLst>
          </p:cNvPr>
          <p:cNvSpPr>
            <a:spLocks noChangeAspect="1"/>
          </p:cNvSpPr>
          <p:nvPr/>
        </p:nvSpPr>
        <p:spPr>
          <a:xfrm>
            <a:off x="4000716" y="2865509"/>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5" name="Rounded Rectangle 11">
            <a:extLst>
              <a:ext uri="{FF2B5EF4-FFF2-40B4-BE49-F238E27FC236}">
                <a16:creationId xmlns:a16="http://schemas.microsoft.com/office/drawing/2014/main" id="{03EC7AC6-9A67-7225-0494-4BBF6C609363}"/>
              </a:ext>
              <a:ext uri="{C183D7F6-B498-43B3-948B-1728B52AA6E4}">
                <adec:decorative xmlns:adec="http://schemas.microsoft.com/office/drawing/2017/decorative" val="1"/>
              </a:ext>
            </a:extLst>
          </p:cNvPr>
          <p:cNvSpPr/>
          <p:nvPr/>
        </p:nvSpPr>
        <p:spPr bwMode="auto">
          <a:xfrm>
            <a:off x="2697898" y="1602399"/>
            <a:ext cx="3289434" cy="4247132"/>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6" name="Rounded Rectangle 11">
            <a:extLst>
              <a:ext uri="{FF2B5EF4-FFF2-40B4-BE49-F238E27FC236}">
                <a16:creationId xmlns:a16="http://schemas.microsoft.com/office/drawing/2014/main" id="{DCA6789A-030E-83F6-6000-B346E847F4C6}"/>
              </a:ext>
              <a:ext uri="{C183D7F6-B498-43B3-948B-1728B52AA6E4}">
                <adec:decorative xmlns:adec="http://schemas.microsoft.com/office/drawing/2017/decorative" val="1"/>
              </a:ext>
            </a:extLst>
          </p:cNvPr>
          <p:cNvSpPr/>
          <p:nvPr/>
        </p:nvSpPr>
        <p:spPr bwMode="auto">
          <a:xfrm>
            <a:off x="6569995" y="1602398"/>
            <a:ext cx="3291840" cy="4247132"/>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95295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a:t>The Limitations of LLMS</a:t>
            </a:r>
          </a:p>
        </p:txBody>
      </p:sp>
      <p:pic>
        <p:nvPicPr>
          <p:cNvPr id="12" name="Picture 11" descr="A screenshot of a computer&#10;&#10;Description automatically generated">
            <a:extLst>
              <a:ext uri="{FF2B5EF4-FFF2-40B4-BE49-F238E27FC236}">
                <a16:creationId xmlns:a16="http://schemas.microsoft.com/office/drawing/2014/main" id="{88295E90-5364-2D96-AF4D-D3F2525A36F3}"/>
              </a:ext>
            </a:extLst>
          </p:cNvPr>
          <p:cNvPicPr>
            <a:picLocks noChangeAspect="1"/>
          </p:cNvPicPr>
          <p:nvPr/>
        </p:nvPicPr>
        <p:blipFill>
          <a:blip r:embed="rId3"/>
          <a:stretch>
            <a:fillRect/>
          </a:stretch>
        </p:blipFill>
        <p:spPr>
          <a:xfrm>
            <a:off x="588263" y="1600200"/>
            <a:ext cx="5597594" cy="2951922"/>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hat&#10;&#10;Description automatically generated">
            <a:extLst>
              <a:ext uri="{FF2B5EF4-FFF2-40B4-BE49-F238E27FC236}">
                <a16:creationId xmlns:a16="http://schemas.microsoft.com/office/drawing/2014/main" id="{4FB544E2-8250-63CD-D360-CDF0F736942D}"/>
              </a:ext>
            </a:extLst>
          </p:cNvPr>
          <p:cNvPicPr>
            <a:picLocks noChangeAspect="1"/>
          </p:cNvPicPr>
          <p:nvPr/>
        </p:nvPicPr>
        <p:blipFill>
          <a:blip r:embed="rId4"/>
          <a:stretch>
            <a:fillRect/>
          </a:stretch>
        </p:blipFill>
        <p:spPr>
          <a:xfrm>
            <a:off x="4253198" y="3165614"/>
            <a:ext cx="6695038" cy="323518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476921" y="1600200"/>
            <a:ext cx="3273368" cy="307777"/>
          </a:xfrm>
          <a:prstGeom prst="rect">
            <a:avLst/>
          </a:prstGeom>
          <a:noFill/>
        </p:spPr>
        <p:txBody>
          <a:bodyPr wrap="square" lIns="0" tIns="0" rIns="0" bIns="0" rtlCol="0">
            <a:spAutoFit/>
          </a:bodyPr>
          <a:lstStyle/>
          <a:p>
            <a:pPr algn="l"/>
            <a:r>
              <a:rPr lang="en-US" sz="2000"/>
              <a:t>Outdated public knowledge</a:t>
            </a:r>
          </a:p>
        </p:txBody>
      </p:sp>
      <p:sp>
        <p:nvSpPr>
          <p:cNvPr id="16" name="TextBox 15">
            <a:extLst>
              <a:ext uri="{FF2B5EF4-FFF2-40B4-BE49-F238E27FC236}">
                <a16:creationId xmlns:a16="http://schemas.microsoft.com/office/drawing/2014/main" id="{5753A5FD-7E94-10DD-E116-A1F997498A11}"/>
              </a:ext>
            </a:extLst>
          </p:cNvPr>
          <p:cNvSpPr txBox="1"/>
          <p:nvPr/>
        </p:nvSpPr>
        <p:spPr>
          <a:xfrm>
            <a:off x="1451033" y="5745564"/>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259498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4880-0E27-0E88-BA95-0C664F1B6150}"/>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E36837ED-4EDD-8E39-BD9B-EFCBA4AC6551}"/>
              </a:ext>
            </a:extLst>
          </p:cNvPr>
          <p:cNvSpPr>
            <a:spLocks noGrp="1"/>
          </p:cNvSpPr>
          <p:nvPr>
            <p:ph type="title"/>
          </p:nvPr>
        </p:nvSpPr>
        <p:spPr/>
        <p:txBody>
          <a:bodyPr/>
          <a:lstStyle/>
          <a:p>
            <a:r>
              <a:rPr lang="en-US"/>
              <a:t>The benefit of RAG</a:t>
            </a:r>
          </a:p>
        </p:txBody>
      </p:sp>
      <p:sp>
        <p:nvSpPr>
          <p:cNvPr id="6" name="TextBox 5">
            <a:extLst>
              <a:ext uri="{FF2B5EF4-FFF2-40B4-BE49-F238E27FC236}">
                <a16:creationId xmlns:a16="http://schemas.microsoft.com/office/drawing/2014/main" id="{28B5B846-0BB8-6205-5B0B-B60EE7F61604}"/>
              </a:ext>
            </a:extLst>
          </p:cNvPr>
          <p:cNvSpPr txBox="1"/>
          <p:nvPr/>
        </p:nvSpPr>
        <p:spPr>
          <a:xfrm>
            <a:off x="8491072" y="3429000"/>
            <a:ext cx="3339548" cy="307777"/>
          </a:xfrm>
          <a:prstGeom prst="rect">
            <a:avLst/>
          </a:prstGeom>
          <a:noFill/>
        </p:spPr>
        <p:txBody>
          <a:bodyPr wrap="square" lIns="0" tIns="0" rIns="0" bIns="0" rtlCol="0">
            <a:spAutoFit/>
          </a:bodyPr>
          <a:lstStyle/>
          <a:p>
            <a:pPr algn="l"/>
            <a:r>
              <a:rPr lang="en-US" sz="2000" dirty="0"/>
              <a:t>Access to internal knowledge</a:t>
            </a:r>
          </a:p>
        </p:txBody>
      </p:sp>
      <p:sp>
        <p:nvSpPr>
          <p:cNvPr id="10" name="TextBox 9">
            <a:extLst>
              <a:ext uri="{FF2B5EF4-FFF2-40B4-BE49-F238E27FC236}">
                <a16:creationId xmlns:a16="http://schemas.microsoft.com/office/drawing/2014/main" id="{E59F5C12-3317-A3BF-7E81-6A9A58572D64}"/>
              </a:ext>
            </a:extLst>
          </p:cNvPr>
          <p:cNvSpPr txBox="1"/>
          <p:nvPr/>
        </p:nvSpPr>
        <p:spPr>
          <a:xfrm>
            <a:off x="7769026" y="602552"/>
            <a:ext cx="3425687" cy="307777"/>
          </a:xfrm>
          <a:prstGeom prst="rect">
            <a:avLst/>
          </a:prstGeom>
          <a:noFill/>
        </p:spPr>
        <p:txBody>
          <a:bodyPr wrap="square" lIns="0" tIns="0" rIns="0" bIns="0" rtlCol="0">
            <a:spAutoFit/>
          </a:bodyPr>
          <a:lstStyle/>
          <a:p>
            <a:pPr algn="l"/>
            <a:r>
              <a:rPr lang="en-US" sz="2000" dirty="0"/>
              <a:t>Up-to-date public knowledge</a:t>
            </a:r>
          </a:p>
        </p:txBody>
      </p:sp>
      <p:pic>
        <p:nvPicPr>
          <p:cNvPr id="7" name="Picture 6">
            <a:extLst>
              <a:ext uri="{FF2B5EF4-FFF2-40B4-BE49-F238E27FC236}">
                <a16:creationId xmlns:a16="http://schemas.microsoft.com/office/drawing/2014/main" id="{2F841A18-A63C-85AB-A424-A5D4E324E44C}"/>
              </a:ext>
            </a:extLst>
          </p:cNvPr>
          <p:cNvPicPr>
            <a:picLocks noChangeAspect="1"/>
          </p:cNvPicPr>
          <p:nvPr/>
        </p:nvPicPr>
        <p:blipFill>
          <a:blip r:embed="rId3"/>
          <a:stretch>
            <a:fillRect/>
          </a:stretch>
        </p:blipFill>
        <p:spPr>
          <a:xfrm>
            <a:off x="1065786" y="958746"/>
            <a:ext cx="8878539" cy="2362530"/>
          </a:xfrm>
          <a:prstGeom prst="rect">
            <a:avLst/>
          </a:prstGeom>
        </p:spPr>
      </p:pic>
      <p:pic>
        <p:nvPicPr>
          <p:cNvPr id="11" name="Picture 10">
            <a:extLst>
              <a:ext uri="{FF2B5EF4-FFF2-40B4-BE49-F238E27FC236}">
                <a16:creationId xmlns:a16="http://schemas.microsoft.com/office/drawing/2014/main" id="{5FEABA5D-40B7-C322-05B8-520D63FF13B9}"/>
              </a:ext>
            </a:extLst>
          </p:cNvPr>
          <p:cNvPicPr>
            <a:picLocks noChangeAspect="1"/>
          </p:cNvPicPr>
          <p:nvPr/>
        </p:nvPicPr>
        <p:blipFill>
          <a:blip r:embed="rId4"/>
          <a:stretch>
            <a:fillRect/>
          </a:stretch>
        </p:blipFill>
        <p:spPr>
          <a:xfrm>
            <a:off x="519248" y="3429000"/>
            <a:ext cx="7803357" cy="2929311"/>
          </a:xfrm>
          <a:prstGeom prst="rect">
            <a:avLst/>
          </a:prstGeom>
        </p:spPr>
      </p:pic>
    </p:spTree>
    <p:extLst>
      <p:ext uri="{BB962C8B-B14F-4D97-AF65-F5344CB8AC3E}">
        <p14:creationId xmlns:p14="http://schemas.microsoft.com/office/powerpoint/2010/main" val="408333106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E07AE-A326-CCD3-7E70-9A4097AD4AA7}"/>
              </a:ext>
            </a:extLst>
          </p:cNvPr>
          <p:cNvSpPr>
            <a:spLocks noGrp="1"/>
          </p:cNvSpPr>
          <p:nvPr>
            <p:ph type="title"/>
          </p:nvPr>
        </p:nvSpPr>
        <p:spPr>
          <a:xfrm>
            <a:off x="838200" y="206101"/>
            <a:ext cx="10515600" cy="974577"/>
          </a:xfrm>
        </p:spPr>
        <p:txBody>
          <a:bodyPr/>
          <a:lstStyle/>
          <a:p>
            <a:pPr algn="ctr"/>
            <a:r>
              <a:rPr lang="en-GB" dirty="0"/>
              <a:t>RAG Deep Dive</a:t>
            </a:r>
          </a:p>
        </p:txBody>
      </p:sp>
      <p:sp>
        <p:nvSpPr>
          <p:cNvPr id="5" name="Rounded Rectangle 4">
            <a:extLst>
              <a:ext uri="{FF2B5EF4-FFF2-40B4-BE49-F238E27FC236}">
                <a16:creationId xmlns:a16="http://schemas.microsoft.com/office/drawing/2014/main" id="{6CDED4C7-DD6F-82AE-E143-6957ED94B36F}"/>
              </a:ext>
            </a:extLst>
          </p:cNvPr>
          <p:cNvSpPr/>
          <p:nvPr/>
        </p:nvSpPr>
        <p:spPr>
          <a:xfrm>
            <a:off x="311428" y="1556965"/>
            <a:ext cx="1974574" cy="4724566"/>
          </a:xfrm>
          <a:custGeom>
            <a:avLst/>
            <a:gdLst>
              <a:gd name="connsiteX0" fmla="*/ 0 w 1974574"/>
              <a:gd name="connsiteY0" fmla="*/ 90554 h 4724566"/>
              <a:gd name="connsiteX1" fmla="*/ 90554 w 1974574"/>
              <a:gd name="connsiteY1" fmla="*/ 0 h 4724566"/>
              <a:gd name="connsiteX2" fmla="*/ 724245 w 1974574"/>
              <a:gd name="connsiteY2" fmla="*/ 0 h 4724566"/>
              <a:gd name="connsiteX3" fmla="*/ 1340002 w 1974574"/>
              <a:gd name="connsiteY3" fmla="*/ 0 h 4724566"/>
              <a:gd name="connsiteX4" fmla="*/ 1884020 w 1974574"/>
              <a:gd name="connsiteY4" fmla="*/ 0 h 4724566"/>
              <a:gd name="connsiteX5" fmla="*/ 1974574 w 1974574"/>
              <a:gd name="connsiteY5" fmla="*/ 90554 h 4724566"/>
              <a:gd name="connsiteX6" fmla="*/ 1974574 w 1974574"/>
              <a:gd name="connsiteY6" fmla="*/ 749355 h 4724566"/>
              <a:gd name="connsiteX7" fmla="*/ 1974574 w 1974574"/>
              <a:gd name="connsiteY7" fmla="*/ 1226419 h 4724566"/>
              <a:gd name="connsiteX8" fmla="*/ 1974574 w 1974574"/>
              <a:gd name="connsiteY8" fmla="*/ 1658047 h 4724566"/>
              <a:gd name="connsiteX9" fmla="*/ 1974574 w 1974574"/>
              <a:gd name="connsiteY9" fmla="*/ 2135110 h 4724566"/>
              <a:gd name="connsiteX10" fmla="*/ 1974574 w 1974574"/>
              <a:gd name="connsiteY10" fmla="*/ 2657608 h 4724566"/>
              <a:gd name="connsiteX11" fmla="*/ 1974574 w 1974574"/>
              <a:gd name="connsiteY11" fmla="*/ 3225540 h 4724566"/>
              <a:gd name="connsiteX12" fmla="*/ 1974574 w 1974574"/>
              <a:gd name="connsiteY12" fmla="*/ 3702603 h 4724566"/>
              <a:gd name="connsiteX13" fmla="*/ 1974574 w 1974574"/>
              <a:gd name="connsiteY13" fmla="*/ 4634012 h 4724566"/>
              <a:gd name="connsiteX14" fmla="*/ 1884020 w 1974574"/>
              <a:gd name="connsiteY14" fmla="*/ 4724566 h 4724566"/>
              <a:gd name="connsiteX15" fmla="*/ 1340002 w 1974574"/>
              <a:gd name="connsiteY15" fmla="*/ 4724566 h 4724566"/>
              <a:gd name="connsiteX16" fmla="*/ 760115 w 1974574"/>
              <a:gd name="connsiteY16" fmla="*/ 4724566 h 4724566"/>
              <a:gd name="connsiteX17" fmla="*/ 90554 w 1974574"/>
              <a:gd name="connsiteY17" fmla="*/ 4724566 h 4724566"/>
              <a:gd name="connsiteX18" fmla="*/ 0 w 1974574"/>
              <a:gd name="connsiteY18" fmla="*/ 4634012 h 4724566"/>
              <a:gd name="connsiteX19" fmla="*/ 0 w 1974574"/>
              <a:gd name="connsiteY19" fmla="*/ 4066080 h 4724566"/>
              <a:gd name="connsiteX20" fmla="*/ 0 w 1974574"/>
              <a:gd name="connsiteY20" fmla="*/ 3407278 h 4724566"/>
              <a:gd name="connsiteX21" fmla="*/ 0 w 1974574"/>
              <a:gd name="connsiteY21" fmla="*/ 2839346 h 4724566"/>
              <a:gd name="connsiteX22" fmla="*/ 0 w 1974574"/>
              <a:gd name="connsiteY22" fmla="*/ 2180545 h 4724566"/>
              <a:gd name="connsiteX23" fmla="*/ 0 w 1974574"/>
              <a:gd name="connsiteY23" fmla="*/ 1658047 h 4724566"/>
              <a:gd name="connsiteX24" fmla="*/ 0 w 1974574"/>
              <a:gd name="connsiteY24" fmla="*/ 1180984 h 4724566"/>
              <a:gd name="connsiteX25" fmla="*/ 0 w 1974574"/>
              <a:gd name="connsiteY25" fmla="*/ 613052 h 4724566"/>
              <a:gd name="connsiteX26" fmla="*/ 0 w 1974574"/>
              <a:gd name="connsiteY26" fmla="*/ 90554 h 47245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74574" h="4724566" fill="none" extrusionOk="0">
                <a:moveTo>
                  <a:pt x="0" y="90554"/>
                </a:moveTo>
                <a:cubicBezTo>
                  <a:pt x="6973" y="39012"/>
                  <a:pt x="48678" y="6703"/>
                  <a:pt x="90554" y="0"/>
                </a:cubicBezTo>
                <a:cubicBezTo>
                  <a:pt x="360445" y="-11184"/>
                  <a:pt x="521028" y="45384"/>
                  <a:pt x="724245" y="0"/>
                </a:cubicBezTo>
                <a:cubicBezTo>
                  <a:pt x="927462" y="-45384"/>
                  <a:pt x="1069376" y="26854"/>
                  <a:pt x="1340002" y="0"/>
                </a:cubicBezTo>
                <a:cubicBezTo>
                  <a:pt x="1610628" y="-26854"/>
                  <a:pt x="1749293" y="11934"/>
                  <a:pt x="1884020" y="0"/>
                </a:cubicBezTo>
                <a:cubicBezTo>
                  <a:pt x="1929916" y="2308"/>
                  <a:pt x="1977893" y="49535"/>
                  <a:pt x="1974574" y="90554"/>
                </a:cubicBezTo>
                <a:cubicBezTo>
                  <a:pt x="1975180" y="397237"/>
                  <a:pt x="1963540" y="549978"/>
                  <a:pt x="1974574" y="749355"/>
                </a:cubicBezTo>
                <a:cubicBezTo>
                  <a:pt x="1985608" y="948732"/>
                  <a:pt x="1924636" y="995662"/>
                  <a:pt x="1974574" y="1226419"/>
                </a:cubicBezTo>
                <a:cubicBezTo>
                  <a:pt x="2024512" y="1457176"/>
                  <a:pt x="1954185" y="1503746"/>
                  <a:pt x="1974574" y="1658047"/>
                </a:cubicBezTo>
                <a:cubicBezTo>
                  <a:pt x="1994963" y="1812348"/>
                  <a:pt x="1945262" y="2008250"/>
                  <a:pt x="1974574" y="2135110"/>
                </a:cubicBezTo>
                <a:cubicBezTo>
                  <a:pt x="2003886" y="2261970"/>
                  <a:pt x="1939947" y="2508587"/>
                  <a:pt x="1974574" y="2657608"/>
                </a:cubicBezTo>
                <a:cubicBezTo>
                  <a:pt x="2009201" y="2806629"/>
                  <a:pt x="1939390" y="3017643"/>
                  <a:pt x="1974574" y="3225540"/>
                </a:cubicBezTo>
                <a:cubicBezTo>
                  <a:pt x="2009758" y="3433437"/>
                  <a:pt x="1960513" y="3545335"/>
                  <a:pt x="1974574" y="3702603"/>
                </a:cubicBezTo>
                <a:cubicBezTo>
                  <a:pt x="1988635" y="3859871"/>
                  <a:pt x="1868082" y="4210269"/>
                  <a:pt x="1974574" y="4634012"/>
                </a:cubicBezTo>
                <a:cubicBezTo>
                  <a:pt x="1972019" y="4679460"/>
                  <a:pt x="1928617" y="4727083"/>
                  <a:pt x="1884020" y="4724566"/>
                </a:cubicBezTo>
                <a:cubicBezTo>
                  <a:pt x="1771685" y="4783813"/>
                  <a:pt x="1556275" y="4684662"/>
                  <a:pt x="1340002" y="4724566"/>
                </a:cubicBezTo>
                <a:cubicBezTo>
                  <a:pt x="1123729" y="4764470"/>
                  <a:pt x="988978" y="4719036"/>
                  <a:pt x="760115" y="4724566"/>
                </a:cubicBezTo>
                <a:cubicBezTo>
                  <a:pt x="531252" y="4730096"/>
                  <a:pt x="237110" y="4707955"/>
                  <a:pt x="90554" y="4724566"/>
                </a:cubicBezTo>
                <a:cubicBezTo>
                  <a:pt x="40702" y="4731866"/>
                  <a:pt x="4316" y="4680151"/>
                  <a:pt x="0" y="4634012"/>
                </a:cubicBezTo>
                <a:cubicBezTo>
                  <a:pt x="-66449" y="4373384"/>
                  <a:pt x="9712" y="4279651"/>
                  <a:pt x="0" y="4066080"/>
                </a:cubicBezTo>
                <a:cubicBezTo>
                  <a:pt x="-9712" y="3852509"/>
                  <a:pt x="32471" y="3591941"/>
                  <a:pt x="0" y="3407278"/>
                </a:cubicBezTo>
                <a:cubicBezTo>
                  <a:pt x="-32471" y="3222615"/>
                  <a:pt x="24558" y="3031821"/>
                  <a:pt x="0" y="2839346"/>
                </a:cubicBezTo>
                <a:cubicBezTo>
                  <a:pt x="-24558" y="2646871"/>
                  <a:pt x="4309" y="2409539"/>
                  <a:pt x="0" y="2180545"/>
                </a:cubicBezTo>
                <a:cubicBezTo>
                  <a:pt x="-4309" y="1951551"/>
                  <a:pt x="5960" y="1878370"/>
                  <a:pt x="0" y="1658047"/>
                </a:cubicBezTo>
                <a:cubicBezTo>
                  <a:pt x="-5960" y="1437724"/>
                  <a:pt x="8815" y="1295832"/>
                  <a:pt x="0" y="1180984"/>
                </a:cubicBezTo>
                <a:cubicBezTo>
                  <a:pt x="-8815" y="1066136"/>
                  <a:pt x="66401" y="776950"/>
                  <a:pt x="0" y="613052"/>
                </a:cubicBezTo>
                <a:cubicBezTo>
                  <a:pt x="-66401" y="449154"/>
                  <a:pt x="59554" y="197023"/>
                  <a:pt x="0" y="90554"/>
                </a:cubicBezTo>
                <a:close/>
              </a:path>
              <a:path w="1974574" h="4724566" stroke="0" extrusionOk="0">
                <a:moveTo>
                  <a:pt x="0" y="90554"/>
                </a:moveTo>
                <a:cubicBezTo>
                  <a:pt x="-8109" y="35540"/>
                  <a:pt x="31358" y="3447"/>
                  <a:pt x="90554" y="0"/>
                </a:cubicBezTo>
                <a:cubicBezTo>
                  <a:pt x="239135" y="-11089"/>
                  <a:pt x="476975" y="54114"/>
                  <a:pt x="724245" y="0"/>
                </a:cubicBezTo>
                <a:cubicBezTo>
                  <a:pt x="971515" y="-54114"/>
                  <a:pt x="1174766" y="35408"/>
                  <a:pt x="1304133" y="0"/>
                </a:cubicBezTo>
                <a:cubicBezTo>
                  <a:pt x="1433500" y="-35408"/>
                  <a:pt x="1671896" y="5813"/>
                  <a:pt x="1884020" y="0"/>
                </a:cubicBezTo>
                <a:cubicBezTo>
                  <a:pt x="1931320" y="-8735"/>
                  <a:pt x="1977346" y="30284"/>
                  <a:pt x="1974574" y="90554"/>
                </a:cubicBezTo>
                <a:cubicBezTo>
                  <a:pt x="1981726" y="295482"/>
                  <a:pt x="1954248" y="382424"/>
                  <a:pt x="1974574" y="567617"/>
                </a:cubicBezTo>
                <a:cubicBezTo>
                  <a:pt x="1994900" y="752810"/>
                  <a:pt x="1935722" y="873206"/>
                  <a:pt x="1974574" y="1044680"/>
                </a:cubicBezTo>
                <a:cubicBezTo>
                  <a:pt x="2013426" y="1216154"/>
                  <a:pt x="1949055" y="1515030"/>
                  <a:pt x="1974574" y="1703482"/>
                </a:cubicBezTo>
                <a:cubicBezTo>
                  <a:pt x="2000093" y="1891934"/>
                  <a:pt x="1938120" y="2002611"/>
                  <a:pt x="1974574" y="2135110"/>
                </a:cubicBezTo>
                <a:cubicBezTo>
                  <a:pt x="2011028" y="2267609"/>
                  <a:pt x="1941477" y="2580657"/>
                  <a:pt x="1974574" y="2703042"/>
                </a:cubicBezTo>
                <a:cubicBezTo>
                  <a:pt x="2007671" y="2825427"/>
                  <a:pt x="1925407" y="3047945"/>
                  <a:pt x="1974574" y="3270975"/>
                </a:cubicBezTo>
                <a:cubicBezTo>
                  <a:pt x="2023741" y="3494005"/>
                  <a:pt x="1929097" y="3605696"/>
                  <a:pt x="1974574" y="3793472"/>
                </a:cubicBezTo>
                <a:cubicBezTo>
                  <a:pt x="2020051" y="3981248"/>
                  <a:pt x="1973594" y="4291922"/>
                  <a:pt x="1974574" y="4634012"/>
                </a:cubicBezTo>
                <a:cubicBezTo>
                  <a:pt x="1983374" y="4673100"/>
                  <a:pt x="1922066" y="4719940"/>
                  <a:pt x="1884020" y="4724566"/>
                </a:cubicBezTo>
                <a:cubicBezTo>
                  <a:pt x="1706685" y="4754738"/>
                  <a:pt x="1547670" y="4719222"/>
                  <a:pt x="1286198" y="4724566"/>
                </a:cubicBezTo>
                <a:cubicBezTo>
                  <a:pt x="1024726" y="4729910"/>
                  <a:pt x="923291" y="4666416"/>
                  <a:pt x="652507" y="4724566"/>
                </a:cubicBezTo>
                <a:cubicBezTo>
                  <a:pt x="381723" y="4782716"/>
                  <a:pt x="277742" y="4703850"/>
                  <a:pt x="90554" y="4724566"/>
                </a:cubicBezTo>
                <a:cubicBezTo>
                  <a:pt x="38580" y="4728074"/>
                  <a:pt x="6168" y="4688607"/>
                  <a:pt x="0" y="4634012"/>
                </a:cubicBezTo>
                <a:cubicBezTo>
                  <a:pt x="-37855" y="4427358"/>
                  <a:pt x="35727" y="4280409"/>
                  <a:pt x="0" y="4156949"/>
                </a:cubicBezTo>
                <a:cubicBezTo>
                  <a:pt x="-35727" y="4033489"/>
                  <a:pt x="10624" y="3760100"/>
                  <a:pt x="0" y="3589017"/>
                </a:cubicBezTo>
                <a:cubicBezTo>
                  <a:pt x="-10624" y="3417934"/>
                  <a:pt x="2082" y="3267003"/>
                  <a:pt x="0" y="3111954"/>
                </a:cubicBezTo>
                <a:cubicBezTo>
                  <a:pt x="-2082" y="2956905"/>
                  <a:pt x="58404" y="2751815"/>
                  <a:pt x="0" y="2544021"/>
                </a:cubicBezTo>
                <a:cubicBezTo>
                  <a:pt x="-58404" y="2336227"/>
                  <a:pt x="28163" y="2297356"/>
                  <a:pt x="0" y="2112393"/>
                </a:cubicBezTo>
                <a:cubicBezTo>
                  <a:pt x="-28163" y="1927430"/>
                  <a:pt x="23074" y="1886855"/>
                  <a:pt x="0" y="1680764"/>
                </a:cubicBezTo>
                <a:cubicBezTo>
                  <a:pt x="-23074" y="1474673"/>
                  <a:pt x="40329" y="1275362"/>
                  <a:pt x="0" y="1112832"/>
                </a:cubicBezTo>
                <a:cubicBezTo>
                  <a:pt x="-40329" y="950302"/>
                  <a:pt x="53367" y="818812"/>
                  <a:pt x="0" y="635769"/>
                </a:cubicBezTo>
                <a:cubicBezTo>
                  <a:pt x="-53367" y="452726"/>
                  <a:pt x="33914" y="257833"/>
                  <a:pt x="0" y="90554"/>
                </a:cubicBezTo>
                <a:close/>
              </a:path>
            </a:pathLst>
          </a:custGeom>
          <a:solidFill>
            <a:schemeClr val="accent1">
              <a:lumMod val="20000"/>
              <a:lumOff val="80000"/>
            </a:schemeClr>
          </a:solidFill>
          <a:ln w="25400">
            <a:solidFill>
              <a:schemeClr val="accent1"/>
            </a:solidFill>
            <a:prstDash val="dash"/>
            <a:extLst>
              <a:ext uri="{C807C97D-BFC1-408E-A445-0C87EB9F89A2}">
                <ask:lineSketchStyleProps xmlns:ask="http://schemas.microsoft.com/office/drawing/2018/sketchyshapes" sd="1219033472">
                  <a:prstGeom prst="roundRect">
                    <a:avLst>
                      <a:gd name="adj" fmla="val 4586"/>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 name="Picture 5" descr="A close up of a sign&#10;&#10;Description automatically generated">
            <a:extLst>
              <a:ext uri="{FF2B5EF4-FFF2-40B4-BE49-F238E27FC236}">
                <a16:creationId xmlns:a16="http://schemas.microsoft.com/office/drawing/2014/main" id="{21A7F66E-A1A6-BCC6-B3C0-EFF33FBBC47E}"/>
              </a:ext>
            </a:extLst>
          </p:cNvPr>
          <p:cNvPicPr>
            <a:picLocks/>
          </p:cNvPicPr>
          <p:nvPr/>
        </p:nvPicPr>
        <p:blipFill>
          <a:blip r:embed="rId3"/>
          <a:stretch>
            <a:fillRect/>
          </a:stretch>
        </p:blipFill>
        <p:spPr>
          <a:xfrm>
            <a:off x="1033777" y="2006917"/>
            <a:ext cx="540000" cy="540000"/>
          </a:xfrm>
          <a:prstGeom prst="rect">
            <a:avLst/>
          </a:prstGeom>
        </p:spPr>
      </p:pic>
      <p:sp>
        <p:nvSpPr>
          <p:cNvPr id="8" name="TextBox 7">
            <a:extLst>
              <a:ext uri="{FF2B5EF4-FFF2-40B4-BE49-F238E27FC236}">
                <a16:creationId xmlns:a16="http://schemas.microsoft.com/office/drawing/2014/main" id="{04C5730F-084D-C939-08E3-3CCBE10A4B93}"/>
              </a:ext>
            </a:extLst>
          </p:cNvPr>
          <p:cNvSpPr txBox="1"/>
          <p:nvPr/>
        </p:nvSpPr>
        <p:spPr>
          <a:xfrm>
            <a:off x="188846" y="1218411"/>
            <a:ext cx="2226365" cy="338554"/>
          </a:xfrm>
          <a:prstGeom prst="rect">
            <a:avLst/>
          </a:prstGeom>
          <a:noFill/>
        </p:spPr>
        <p:txBody>
          <a:bodyPr wrap="square" rtlCol="0">
            <a:spAutoFit/>
          </a:bodyPr>
          <a:lstStyle/>
          <a:p>
            <a:pPr algn="ctr"/>
            <a:r>
              <a:rPr lang="en-GB" sz="1600" b="1" dirty="0">
                <a:solidFill>
                  <a:schemeClr val="accent1"/>
                </a:solidFill>
                <a:latin typeface="Bradley Hand" pitchFamily="2" charset="77"/>
              </a:rPr>
              <a:t>Documents Storage</a:t>
            </a:r>
          </a:p>
        </p:txBody>
      </p:sp>
      <p:pic>
        <p:nvPicPr>
          <p:cNvPr id="1026" name="Picture 2" descr="Alfresco Logo PNG Transparent &amp; SVG Vector - Freebie Supply">
            <a:extLst>
              <a:ext uri="{FF2B5EF4-FFF2-40B4-BE49-F238E27FC236}">
                <a16:creationId xmlns:a16="http://schemas.microsoft.com/office/drawing/2014/main" id="{66EC0066-ED78-658F-71C5-6E35A956B1DC}"/>
              </a:ext>
            </a:extLst>
          </p:cNvPr>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33777" y="440789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ownload Png - Docuware Logo PNG Image with No Background - PNGkey.com">
            <a:extLst>
              <a:ext uri="{FF2B5EF4-FFF2-40B4-BE49-F238E27FC236}">
                <a16:creationId xmlns:a16="http://schemas.microsoft.com/office/drawing/2014/main" id="{52321FED-A73B-0E50-9B5B-C1170B6ED0D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6591" y="2823716"/>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oogle, logo, docs, new icon - Free download on Iconfinder">
            <a:extLst>
              <a:ext uri="{FF2B5EF4-FFF2-40B4-BE49-F238E27FC236}">
                <a16:creationId xmlns:a16="http://schemas.microsoft.com/office/drawing/2014/main" id="{94D32E09-A3B7-EB9E-46DB-7295CEF8F14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3903" y="3615805"/>
            <a:ext cx="540000" cy="540000"/>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8">
            <a:extLst>
              <a:ext uri="{FF2B5EF4-FFF2-40B4-BE49-F238E27FC236}">
                <a16:creationId xmlns:a16="http://schemas.microsoft.com/office/drawing/2014/main" id="{F264F721-78B3-3A0F-5D79-135EB0E72B2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028715" y="5224694"/>
            <a:ext cx="540000" cy="540000"/>
          </a:xfrm>
          <a:prstGeom prst="rect">
            <a:avLst/>
          </a:prstGeom>
        </p:spPr>
      </p:pic>
      <p:sp>
        <p:nvSpPr>
          <p:cNvPr id="34" name="Rounded Rectangle 33">
            <a:extLst>
              <a:ext uri="{FF2B5EF4-FFF2-40B4-BE49-F238E27FC236}">
                <a16:creationId xmlns:a16="http://schemas.microsoft.com/office/drawing/2014/main" id="{7C229033-D6EB-428F-02F3-ED346D891A7A}"/>
              </a:ext>
            </a:extLst>
          </p:cNvPr>
          <p:cNvSpPr/>
          <p:nvPr/>
        </p:nvSpPr>
        <p:spPr>
          <a:xfrm>
            <a:off x="2537793" y="1551518"/>
            <a:ext cx="9342779" cy="2056387"/>
          </a:xfrm>
          <a:custGeom>
            <a:avLst/>
            <a:gdLst>
              <a:gd name="connsiteX0" fmla="*/ 0 w 9342779"/>
              <a:gd name="connsiteY0" fmla="*/ 94306 h 2056387"/>
              <a:gd name="connsiteX1" fmla="*/ 94306 w 9342779"/>
              <a:gd name="connsiteY1" fmla="*/ 0 h 2056387"/>
              <a:gd name="connsiteX2" fmla="*/ 666441 w 9342779"/>
              <a:gd name="connsiteY2" fmla="*/ 0 h 2056387"/>
              <a:gd name="connsiteX3" fmla="*/ 1421660 w 9342779"/>
              <a:gd name="connsiteY3" fmla="*/ 0 h 2056387"/>
              <a:gd name="connsiteX4" fmla="*/ 1993796 w 9342779"/>
              <a:gd name="connsiteY4" fmla="*/ 0 h 2056387"/>
              <a:gd name="connsiteX5" fmla="*/ 2749014 w 9342779"/>
              <a:gd name="connsiteY5" fmla="*/ 0 h 2056387"/>
              <a:gd name="connsiteX6" fmla="*/ 3229608 w 9342779"/>
              <a:gd name="connsiteY6" fmla="*/ 0 h 2056387"/>
              <a:gd name="connsiteX7" fmla="*/ 3618660 w 9342779"/>
              <a:gd name="connsiteY7" fmla="*/ 0 h 2056387"/>
              <a:gd name="connsiteX8" fmla="*/ 4190796 w 9342779"/>
              <a:gd name="connsiteY8" fmla="*/ 0 h 2056387"/>
              <a:gd name="connsiteX9" fmla="*/ 4854473 w 9342779"/>
              <a:gd name="connsiteY9" fmla="*/ 0 h 2056387"/>
              <a:gd name="connsiteX10" fmla="*/ 5609692 w 9342779"/>
              <a:gd name="connsiteY10" fmla="*/ 0 h 2056387"/>
              <a:gd name="connsiteX11" fmla="*/ 6273369 w 9342779"/>
              <a:gd name="connsiteY11" fmla="*/ 0 h 2056387"/>
              <a:gd name="connsiteX12" fmla="*/ 7028588 w 9342779"/>
              <a:gd name="connsiteY12" fmla="*/ 0 h 2056387"/>
              <a:gd name="connsiteX13" fmla="*/ 7692265 w 9342779"/>
              <a:gd name="connsiteY13" fmla="*/ 0 h 2056387"/>
              <a:gd name="connsiteX14" fmla="*/ 8081317 w 9342779"/>
              <a:gd name="connsiteY14" fmla="*/ 0 h 2056387"/>
              <a:gd name="connsiteX15" fmla="*/ 8744994 w 9342779"/>
              <a:gd name="connsiteY15" fmla="*/ 0 h 2056387"/>
              <a:gd name="connsiteX16" fmla="*/ 9248473 w 9342779"/>
              <a:gd name="connsiteY16" fmla="*/ 0 h 2056387"/>
              <a:gd name="connsiteX17" fmla="*/ 9342779 w 9342779"/>
              <a:gd name="connsiteY17" fmla="*/ 94306 h 2056387"/>
              <a:gd name="connsiteX18" fmla="*/ 9342779 w 9342779"/>
              <a:gd name="connsiteY18" fmla="*/ 542572 h 2056387"/>
              <a:gd name="connsiteX19" fmla="*/ 9342779 w 9342779"/>
              <a:gd name="connsiteY19" fmla="*/ 972160 h 2056387"/>
              <a:gd name="connsiteX20" fmla="*/ 9342779 w 9342779"/>
              <a:gd name="connsiteY20" fmla="*/ 1439104 h 2056387"/>
              <a:gd name="connsiteX21" fmla="*/ 9342779 w 9342779"/>
              <a:gd name="connsiteY21" fmla="*/ 1962081 h 2056387"/>
              <a:gd name="connsiteX22" fmla="*/ 9248473 w 9342779"/>
              <a:gd name="connsiteY22" fmla="*/ 2056387 h 2056387"/>
              <a:gd name="connsiteX23" fmla="*/ 8950963 w 9342779"/>
              <a:gd name="connsiteY23" fmla="*/ 2056387 h 2056387"/>
              <a:gd name="connsiteX24" fmla="*/ 8195744 w 9342779"/>
              <a:gd name="connsiteY24" fmla="*/ 2056387 h 2056387"/>
              <a:gd name="connsiteX25" fmla="*/ 7806692 w 9342779"/>
              <a:gd name="connsiteY25" fmla="*/ 2056387 h 2056387"/>
              <a:gd name="connsiteX26" fmla="*/ 7143015 w 9342779"/>
              <a:gd name="connsiteY26" fmla="*/ 2056387 h 2056387"/>
              <a:gd name="connsiteX27" fmla="*/ 6387796 w 9342779"/>
              <a:gd name="connsiteY27" fmla="*/ 2056387 h 2056387"/>
              <a:gd name="connsiteX28" fmla="*/ 6090285 w 9342779"/>
              <a:gd name="connsiteY28" fmla="*/ 2056387 h 2056387"/>
              <a:gd name="connsiteX29" fmla="*/ 5335067 w 9342779"/>
              <a:gd name="connsiteY29" fmla="*/ 2056387 h 2056387"/>
              <a:gd name="connsiteX30" fmla="*/ 4579848 w 9342779"/>
              <a:gd name="connsiteY30" fmla="*/ 2056387 h 2056387"/>
              <a:gd name="connsiteX31" fmla="*/ 4282337 w 9342779"/>
              <a:gd name="connsiteY31" fmla="*/ 2056387 h 2056387"/>
              <a:gd name="connsiteX32" fmla="*/ 3710202 w 9342779"/>
              <a:gd name="connsiteY32" fmla="*/ 2056387 h 2056387"/>
              <a:gd name="connsiteX33" fmla="*/ 3229608 w 9342779"/>
              <a:gd name="connsiteY33" fmla="*/ 2056387 h 2056387"/>
              <a:gd name="connsiteX34" fmla="*/ 2749014 w 9342779"/>
              <a:gd name="connsiteY34" fmla="*/ 2056387 h 2056387"/>
              <a:gd name="connsiteX35" fmla="*/ 2268421 w 9342779"/>
              <a:gd name="connsiteY35" fmla="*/ 2056387 h 2056387"/>
              <a:gd name="connsiteX36" fmla="*/ 1970910 w 9342779"/>
              <a:gd name="connsiteY36" fmla="*/ 2056387 h 2056387"/>
              <a:gd name="connsiteX37" fmla="*/ 1215691 w 9342779"/>
              <a:gd name="connsiteY37" fmla="*/ 2056387 h 2056387"/>
              <a:gd name="connsiteX38" fmla="*/ 94306 w 9342779"/>
              <a:gd name="connsiteY38" fmla="*/ 2056387 h 2056387"/>
              <a:gd name="connsiteX39" fmla="*/ 0 w 9342779"/>
              <a:gd name="connsiteY39" fmla="*/ 1962081 h 2056387"/>
              <a:gd name="connsiteX40" fmla="*/ 0 w 9342779"/>
              <a:gd name="connsiteY40" fmla="*/ 1476460 h 2056387"/>
              <a:gd name="connsiteX41" fmla="*/ 0 w 9342779"/>
              <a:gd name="connsiteY41" fmla="*/ 990838 h 2056387"/>
              <a:gd name="connsiteX42" fmla="*/ 0 w 9342779"/>
              <a:gd name="connsiteY42" fmla="*/ 542572 h 2056387"/>
              <a:gd name="connsiteX43" fmla="*/ 0 w 9342779"/>
              <a:gd name="connsiteY43" fmla="*/ 94306 h 205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9342779" h="2056387" fill="none" extrusionOk="0">
                <a:moveTo>
                  <a:pt x="0" y="94306"/>
                </a:moveTo>
                <a:cubicBezTo>
                  <a:pt x="55" y="44723"/>
                  <a:pt x="48757" y="-5864"/>
                  <a:pt x="94306" y="0"/>
                </a:cubicBezTo>
                <a:cubicBezTo>
                  <a:pt x="379763" y="-35097"/>
                  <a:pt x="510516" y="26928"/>
                  <a:pt x="666441" y="0"/>
                </a:cubicBezTo>
                <a:cubicBezTo>
                  <a:pt x="822366" y="-26928"/>
                  <a:pt x="1207235" y="57282"/>
                  <a:pt x="1421660" y="0"/>
                </a:cubicBezTo>
                <a:cubicBezTo>
                  <a:pt x="1636085" y="-57282"/>
                  <a:pt x="1860333" y="20335"/>
                  <a:pt x="1993796" y="0"/>
                </a:cubicBezTo>
                <a:cubicBezTo>
                  <a:pt x="2127259" y="-20335"/>
                  <a:pt x="2515515" y="14046"/>
                  <a:pt x="2749014" y="0"/>
                </a:cubicBezTo>
                <a:cubicBezTo>
                  <a:pt x="2982513" y="-14046"/>
                  <a:pt x="3084988" y="15527"/>
                  <a:pt x="3229608" y="0"/>
                </a:cubicBezTo>
                <a:cubicBezTo>
                  <a:pt x="3374228" y="-15527"/>
                  <a:pt x="3482267" y="11342"/>
                  <a:pt x="3618660" y="0"/>
                </a:cubicBezTo>
                <a:cubicBezTo>
                  <a:pt x="3755053" y="-11342"/>
                  <a:pt x="3953578" y="26780"/>
                  <a:pt x="4190796" y="0"/>
                </a:cubicBezTo>
                <a:cubicBezTo>
                  <a:pt x="4428014" y="-26780"/>
                  <a:pt x="4629489" y="937"/>
                  <a:pt x="4854473" y="0"/>
                </a:cubicBezTo>
                <a:cubicBezTo>
                  <a:pt x="5079457" y="-937"/>
                  <a:pt x="5364942" y="44553"/>
                  <a:pt x="5609692" y="0"/>
                </a:cubicBezTo>
                <a:cubicBezTo>
                  <a:pt x="5854442" y="-44553"/>
                  <a:pt x="6001658" y="14045"/>
                  <a:pt x="6273369" y="0"/>
                </a:cubicBezTo>
                <a:cubicBezTo>
                  <a:pt x="6545080" y="-14045"/>
                  <a:pt x="6848798" y="30588"/>
                  <a:pt x="7028588" y="0"/>
                </a:cubicBezTo>
                <a:cubicBezTo>
                  <a:pt x="7208378" y="-30588"/>
                  <a:pt x="7468453" y="3608"/>
                  <a:pt x="7692265" y="0"/>
                </a:cubicBezTo>
                <a:cubicBezTo>
                  <a:pt x="7916077" y="-3608"/>
                  <a:pt x="7898309" y="11180"/>
                  <a:pt x="8081317" y="0"/>
                </a:cubicBezTo>
                <a:cubicBezTo>
                  <a:pt x="8264325" y="-11180"/>
                  <a:pt x="8432113" y="2438"/>
                  <a:pt x="8744994" y="0"/>
                </a:cubicBezTo>
                <a:cubicBezTo>
                  <a:pt x="9057875" y="-2438"/>
                  <a:pt x="8998170" y="49216"/>
                  <a:pt x="9248473" y="0"/>
                </a:cubicBezTo>
                <a:cubicBezTo>
                  <a:pt x="9297668" y="694"/>
                  <a:pt x="9344512" y="46974"/>
                  <a:pt x="9342779" y="94306"/>
                </a:cubicBezTo>
                <a:cubicBezTo>
                  <a:pt x="9357775" y="318178"/>
                  <a:pt x="9301433" y="371352"/>
                  <a:pt x="9342779" y="542572"/>
                </a:cubicBezTo>
                <a:cubicBezTo>
                  <a:pt x="9384125" y="713792"/>
                  <a:pt x="9337499" y="788678"/>
                  <a:pt x="9342779" y="972160"/>
                </a:cubicBezTo>
                <a:cubicBezTo>
                  <a:pt x="9348059" y="1155642"/>
                  <a:pt x="9291330" y="1279225"/>
                  <a:pt x="9342779" y="1439104"/>
                </a:cubicBezTo>
                <a:cubicBezTo>
                  <a:pt x="9394228" y="1598983"/>
                  <a:pt x="9286462" y="1712787"/>
                  <a:pt x="9342779" y="1962081"/>
                </a:cubicBezTo>
                <a:cubicBezTo>
                  <a:pt x="9344428" y="2012621"/>
                  <a:pt x="9308822" y="2056895"/>
                  <a:pt x="9248473" y="2056387"/>
                </a:cubicBezTo>
                <a:cubicBezTo>
                  <a:pt x="9158796" y="2072480"/>
                  <a:pt x="9072155" y="2032878"/>
                  <a:pt x="8950963" y="2056387"/>
                </a:cubicBezTo>
                <a:cubicBezTo>
                  <a:pt x="8829771" y="2079896"/>
                  <a:pt x="8482643" y="2023969"/>
                  <a:pt x="8195744" y="2056387"/>
                </a:cubicBezTo>
                <a:cubicBezTo>
                  <a:pt x="7908845" y="2088805"/>
                  <a:pt x="7993205" y="2026535"/>
                  <a:pt x="7806692" y="2056387"/>
                </a:cubicBezTo>
                <a:cubicBezTo>
                  <a:pt x="7620179" y="2086239"/>
                  <a:pt x="7461159" y="1979418"/>
                  <a:pt x="7143015" y="2056387"/>
                </a:cubicBezTo>
                <a:cubicBezTo>
                  <a:pt x="6824871" y="2133356"/>
                  <a:pt x="6541338" y="2017613"/>
                  <a:pt x="6387796" y="2056387"/>
                </a:cubicBezTo>
                <a:cubicBezTo>
                  <a:pt x="6234254" y="2095161"/>
                  <a:pt x="6206754" y="2054955"/>
                  <a:pt x="6090285" y="2056387"/>
                </a:cubicBezTo>
                <a:cubicBezTo>
                  <a:pt x="5973816" y="2057819"/>
                  <a:pt x="5508507" y="1975552"/>
                  <a:pt x="5335067" y="2056387"/>
                </a:cubicBezTo>
                <a:cubicBezTo>
                  <a:pt x="5161627" y="2137222"/>
                  <a:pt x="4946197" y="2022480"/>
                  <a:pt x="4579848" y="2056387"/>
                </a:cubicBezTo>
                <a:cubicBezTo>
                  <a:pt x="4213499" y="2090294"/>
                  <a:pt x="4386587" y="2055104"/>
                  <a:pt x="4282337" y="2056387"/>
                </a:cubicBezTo>
                <a:cubicBezTo>
                  <a:pt x="4178087" y="2057670"/>
                  <a:pt x="3979943" y="2013667"/>
                  <a:pt x="3710202" y="2056387"/>
                </a:cubicBezTo>
                <a:cubicBezTo>
                  <a:pt x="3440462" y="2099107"/>
                  <a:pt x="3438163" y="2000854"/>
                  <a:pt x="3229608" y="2056387"/>
                </a:cubicBezTo>
                <a:cubicBezTo>
                  <a:pt x="3021053" y="2111920"/>
                  <a:pt x="2845164" y="2006545"/>
                  <a:pt x="2749014" y="2056387"/>
                </a:cubicBezTo>
                <a:cubicBezTo>
                  <a:pt x="2652864" y="2106229"/>
                  <a:pt x="2415145" y="2015894"/>
                  <a:pt x="2268421" y="2056387"/>
                </a:cubicBezTo>
                <a:cubicBezTo>
                  <a:pt x="2121697" y="2096880"/>
                  <a:pt x="2062434" y="2047505"/>
                  <a:pt x="1970910" y="2056387"/>
                </a:cubicBezTo>
                <a:cubicBezTo>
                  <a:pt x="1879386" y="2065269"/>
                  <a:pt x="1439176" y="2047880"/>
                  <a:pt x="1215691" y="2056387"/>
                </a:cubicBezTo>
                <a:cubicBezTo>
                  <a:pt x="992206" y="2064894"/>
                  <a:pt x="551921" y="2033979"/>
                  <a:pt x="94306" y="2056387"/>
                </a:cubicBezTo>
                <a:cubicBezTo>
                  <a:pt x="30335" y="2053541"/>
                  <a:pt x="-135" y="2010494"/>
                  <a:pt x="0" y="1962081"/>
                </a:cubicBezTo>
                <a:cubicBezTo>
                  <a:pt x="-40956" y="1840896"/>
                  <a:pt x="47220" y="1589392"/>
                  <a:pt x="0" y="1476460"/>
                </a:cubicBezTo>
                <a:cubicBezTo>
                  <a:pt x="-47220" y="1363528"/>
                  <a:pt x="18350" y="1100394"/>
                  <a:pt x="0" y="990838"/>
                </a:cubicBezTo>
                <a:cubicBezTo>
                  <a:pt x="-18350" y="881282"/>
                  <a:pt x="21928" y="682513"/>
                  <a:pt x="0" y="542572"/>
                </a:cubicBezTo>
                <a:cubicBezTo>
                  <a:pt x="-21928" y="402631"/>
                  <a:pt x="26973" y="283490"/>
                  <a:pt x="0" y="94306"/>
                </a:cubicBezTo>
                <a:close/>
              </a:path>
              <a:path w="9342779" h="2056387" stroke="0" extrusionOk="0">
                <a:moveTo>
                  <a:pt x="0" y="94306"/>
                </a:moveTo>
                <a:cubicBezTo>
                  <a:pt x="-11650" y="35036"/>
                  <a:pt x="29939" y="4610"/>
                  <a:pt x="94306" y="0"/>
                </a:cubicBezTo>
                <a:cubicBezTo>
                  <a:pt x="327552" y="-56667"/>
                  <a:pt x="592470" y="55980"/>
                  <a:pt x="849525" y="0"/>
                </a:cubicBezTo>
                <a:cubicBezTo>
                  <a:pt x="1106580" y="-55980"/>
                  <a:pt x="1206800" y="6249"/>
                  <a:pt x="1330119" y="0"/>
                </a:cubicBezTo>
                <a:cubicBezTo>
                  <a:pt x="1453438" y="-6249"/>
                  <a:pt x="1593247" y="7942"/>
                  <a:pt x="1719171" y="0"/>
                </a:cubicBezTo>
                <a:cubicBezTo>
                  <a:pt x="1845095" y="-7942"/>
                  <a:pt x="2192431" y="40233"/>
                  <a:pt x="2382848" y="0"/>
                </a:cubicBezTo>
                <a:cubicBezTo>
                  <a:pt x="2573265" y="-40233"/>
                  <a:pt x="2763859" y="45857"/>
                  <a:pt x="2863442" y="0"/>
                </a:cubicBezTo>
                <a:cubicBezTo>
                  <a:pt x="2963025" y="-45857"/>
                  <a:pt x="3290278" y="44246"/>
                  <a:pt x="3618660" y="0"/>
                </a:cubicBezTo>
                <a:cubicBezTo>
                  <a:pt x="3947042" y="-44246"/>
                  <a:pt x="3858822" y="20792"/>
                  <a:pt x="4007712" y="0"/>
                </a:cubicBezTo>
                <a:cubicBezTo>
                  <a:pt x="4156602" y="-20792"/>
                  <a:pt x="4586713" y="3484"/>
                  <a:pt x="4762931" y="0"/>
                </a:cubicBezTo>
                <a:cubicBezTo>
                  <a:pt x="4939149" y="-3484"/>
                  <a:pt x="4955930" y="15108"/>
                  <a:pt x="5060442" y="0"/>
                </a:cubicBezTo>
                <a:cubicBezTo>
                  <a:pt x="5164954" y="-15108"/>
                  <a:pt x="5370235" y="35618"/>
                  <a:pt x="5632577" y="0"/>
                </a:cubicBezTo>
                <a:cubicBezTo>
                  <a:pt x="5894919" y="-35618"/>
                  <a:pt x="5928913" y="28218"/>
                  <a:pt x="6204712" y="0"/>
                </a:cubicBezTo>
                <a:cubicBezTo>
                  <a:pt x="6480512" y="-28218"/>
                  <a:pt x="6531515" y="11858"/>
                  <a:pt x="6685306" y="0"/>
                </a:cubicBezTo>
                <a:cubicBezTo>
                  <a:pt x="6839097" y="-11858"/>
                  <a:pt x="7063295" y="68056"/>
                  <a:pt x="7440525" y="0"/>
                </a:cubicBezTo>
                <a:cubicBezTo>
                  <a:pt x="7817755" y="-68056"/>
                  <a:pt x="7945767" y="47808"/>
                  <a:pt x="8195744" y="0"/>
                </a:cubicBezTo>
                <a:cubicBezTo>
                  <a:pt x="8445721" y="-47808"/>
                  <a:pt x="8482494" y="2612"/>
                  <a:pt x="8584796" y="0"/>
                </a:cubicBezTo>
                <a:cubicBezTo>
                  <a:pt x="8687098" y="-2612"/>
                  <a:pt x="8987702" y="40678"/>
                  <a:pt x="9248473" y="0"/>
                </a:cubicBezTo>
                <a:cubicBezTo>
                  <a:pt x="9299150" y="-2867"/>
                  <a:pt x="9343659" y="30322"/>
                  <a:pt x="9342779" y="94306"/>
                </a:cubicBezTo>
                <a:cubicBezTo>
                  <a:pt x="9366627" y="269814"/>
                  <a:pt x="9289194" y="392551"/>
                  <a:pt x="9342779" y="579928"/>
                </a:cubicBezTo>
                <a:cubicBezTo>
                  <a:pt x="9396364" y="767305"/>
                  <a:pt x="9342631" y="867655"/>
                  <a:pt x="9342779" y="1009516"/>
                </a:cubicBezTo>
                <a:cubicBezTo>
                  <a:pt x="9342927" y="1151377"/>
                  <a:pt x="9308497" y="1265311"/>
                  <a:pt x="9342779" y="1513815"/>
                </a:cubicBezTo>
                <a:cubicBezTo>
                  <a:pt x="9377061" y="1762319"/>
                  <a:pt x="9338839" y="1840939"/>
                  <a:pt x="9342779" y="1962081"/>
                </a:cubicBezTo>
                <a:cubicBezTo>
                  <a:pt x="9344813" y="2018191"/>
                  <a:pt x="9294593" y="2059532"/>
                  <a:pt x="9248473" y="2056387"/>
                </a:cubicBezTo>
                <a:cubicBezTo>
                  <a:pt x="8959575" y="2059182"/>
                  <a:pt x="8805246" y="1994248"/>
                  <a:pt x="8584796" y="2056387"/>
                </a:cubicBezTo>
                <a:cubicBezTo>
                  <a:pt x="8364346" y="2118526"/>
                  <a:pt x="8405861" y="2038732"/>
                  <a:pt x="8287285" y="2056387"/>
                </a:cubicBezTo>
                <a:cubicBezTo>
                  <a:pt x="8168709" y="2074042"/>
                  <a:pt x="7912971" y="2011799"/>
                  <a:pt x="7715150" y="2056387"/>
                </a:cubicBezTo>
                <a:cubicBezTo>
                  <a:pt x="7517329" y="2100975"/>
                  <a:pt x="7502380" y="2038403"/>
                  <a:pt x="7326098" y="2056387"/>
                </a:cubicBezTo>
                <a:cubicBezTo>
                  <a:pt x="7149816" y="2074371"/>
                  <a:pt x="6941215" y="1987232"/>
                  <a:pt x="6662421" y="2056387"/>
                </a:cubicBezTo>
                <a:cubicBezTo>
                  <a:pt x="6383627" y="2125542"/>
                  <a:pt x="6446398" y="2036308"/>
                  <a:pt x="6273369" y="2056387"/>
                </a:cubicBezTo>
                <a:cubicBezTo>
                  <a:pt x="6100340" y="2076466"/>
                  <a:pt x="5769019" y="2039759"/>
                  <a:pt x="5609692" y="2056387"/>
                </a:cubicBezTo>
                <a:cubicBezTo>
                  <a:pt x="5450365" y="2073015"/>
                  <a:pt x="5422691" y="2041755"/>
                  <a:pt x="5312181" y="2056387"/>
                </a:cubicBezTo>
                <a:cubicBezTo>
                  <a:pt x="5201671" y="2071019"/>
                  <a:pt x="4798893" y="2028426"/>
                  <a:pt x="4648504" y="2056387"/>
                </a:cubicBezTo>
                <a:cubicBezTo>
                  <a:pt x="4498115" y="2084348"/>
                  <a:pt x="4438435" y="2023601"/>
                  <a:pt x="4259452" y="2056387"/>
                </a:cubicBezTo>
                <a:cubicBezTo>
                  <a:pt x="4080469" y="2089173"/>
                  <a:pt x="4066042" y="2044609"/>
                  <a:pt x="3961942" y="2056387"/>
                </a:cubicBezTo>
                <a:cubicBezTo>
                  <a:pt x="3857842" y="2068165"/>
                  <a:pt x="3692845" y="2048687"/>
                  <a:pt x="3572889" y="2056387"/>
                </a:cubicBezTo>
                <a:cubicBezTo>
                  <a:pt x="3452933" y="2064087"/>
                  <a:pt x="3172457" y="2028859"/>
                  <a:pt x="2909212" y="2056387"/>
                </a:cubicBezTo>
                <a:cubicBezTo>
                  <a:pt x="2645967" y="2083915"/>
                  <a:pt x="2659103" y="2016213"/>
                  <a:pt x="2520160" y="2056387"/>
                </a:cubicBezTo>
                <a:cubicBezTo>
                  <a:pt x="2381217" y="2096561"/>
                  <a:pt x="2352908" y="2031017"/>
                  <a:pt x="2222650" y="2056387"/>
                </a:cubicBezTo>
                <a:cubicBezTo>
                  <a:pt x="2092392" y="2081757"/>
                  <a:pt x="2010593" y="2031791"/>
                  <a:pt x="1833598" y="2056387"/>
                </a:cubicBezTo>
                <a:cubicBezTo>
                  <a:pt x="1656603" y="2080983"/>
                  <a:pt x="1466766" y="2055249"/>
                  <a:pt x="1353004" y="2056387"/>
                </a:cubicBezTo>
                <a:cubicBezTo>
                  <a:pt x="1239242" y="2057525"/>
                  <a:pt x="946883" y="2005523"/>
                  <a:pt x="780869" y="2056387"/>
                </a:cubicBezTo>
                <a:cubicBezTo>
                  <a:pt x="614855" y="2107251"/>
                  <a:pt x="289899" y="2007312"/>
                  <a:pt x="94306" y="2056387"/>
                </a:cubicBezTo>
                <a:cubicBezTo>
                  <a:pt x="44284" y="2061688"/>
                  <a:pt x="1439" y="2014835"/>
                  <a:pt x="0" y="1962081"/>
                </a:cubicBezTo>
                <a:cubicBezTo>
                  <a:pt x="-222" y="1833404"/>
                  <a:pt x="19148" y="1626301"/>
                  <a:pt x="0" y="1495137"/>
                </a:cubicBezTo>
                <a:cubicBezTo>
                  <a:pt x="-19148" y="1363973"/>
                  <a:pt x="19114" y="1151792"/>
                  <a:pt x="0" y="1009516"/>
                </a:cubicBezTo>
                <a:cubicBezTo>
                  <a:pt x="-19114" y="867240"/>
                  <a:pt x="43599" y="655623"/>
                  <a:pt x="0" y="561250"/>
                </a:cubicBezTo>
                <a:cubicBezTo>
                  <a:pt x="-43599" y="466877"/>
                  <a:pt x="16052" y="223105"/>
                  <a:pt x="0" y="94306"/>
                </a:cubicBezTo>
                <a:close/>
              </a:path>
            </a:pathLst>
          </a:custGeom>
          <a:solidFill>
            <a:schemeClr val="accent5">
              <a:lumMod val="20000"/>
              <a:lumOff val="80000"/>
            </a:schemeClr>
          </a:solidFill>
          <a:ln w="25400">
            <a:solidFill>
              <a:schemeClr val="accent5"/>
            </a:solidFill>
            <a:prstDash val="dash"/>
            <a:extLst>
              <a:ext uri="{C807C97D-BFC1-408E-A445-0C87EB9F89A2}">
                <ask:lineSketchStyleProps xmlns:ask="http://schemas.microsoft.com/office/drawing/2018/sketchyshapes" sd="1219033472">
                  <a:prstGeom prst="roundRect">
                    <a:avLst>
                      <a:gd name="adj" fmla="val 4586"/>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solidFill>
            </a:endParaRPr>
          </a:p>
        </p:txBody>
      </p:sp>
      <p:grpSp>
        <p:nvGrpSpPr>
          <p:cNvPr id="36" name="Group 35">
            <a:extLst>
              <a:ext uri="{FF2B5EF4-FFF2-40B4-BE49-F238E27FC236}">
                <a16:creationId xmlns:a16="http://schemas.microsoft.com/office/drawing/2014/main" id="{102E760A-FEC6-F669-23E7-3530EC2ECC95}"/>
              </a:ext>
            </a:extLst>
          </p:cNvPr>
          <p:cNvGrpSpPr/>
          <p:nvPr/>
        </p:nvGrpSpPr>
        <p:grpSpPr>
          <a:xfrm>
            <a:off x="2586768" y="2036233"/>
            <a:ext cx="1241248" cy="1331533"/>
            <a:chOff x="5210696" y="4562371"/>
            <a:chExt cx="1241248" cy="1331533"/>
          </a:xfrm>
        </p:grpSpPr>
        <p:sp>
          <p:nvSpPr>
            <p:cNvPr id="32" name="Oval 31">
              <a:extLst>
                <a:ext uri="{FF2B5EF4-FFF2-40B4-BE49-F238E27FC236}">
                  <a16:creationId xmlns:a16="http://schemas.microsoft.com/office/drawing/2014/main" id="{31B26FB4-AEE9-72E4-05EB-8083A54CD69C}"/>
                </a:ext>
              </a:extLst>
            </p:cNvPr>
            <p:cNvSpPr/>
            <p:nvPr/>
          </p:nvSpPr>
          <p:spPr>
            <a:xfrm>
              <a:off x="5406887" y="4770233"/>
              <a:ext cx="884582" cy="884582"/>
            </a:xfrm>
            <a:custGeom>
              <a:avLst/>
              <a:gdLst>
                <a:gd name="connsiteX0" fmla="*/ 0 w 884582"/>
                <a:gd name="connsiteY0" fmla="*/ 442291 h 884582"/>
                <a:gd name="connsiteX1" fmla="*/ 442291 w 884582"/>
                <a:gd name="connsiteY1" fmla="*/ 0 h 884582"/>
                <a:gd name="connsiteX2" fmla="*/ 884582 w 884582"/>
                <a:gd name="connsiteY2" fmla="*/ 442291 h 884582"/>
                <a:gd name="connsiteX3" fmla="*/ 442291 w 884582"/>
                <a:gd name="connsiteY3" fmla="*/ 884582 h 884582"/>
                <a:gd name="connsiteX4" fmla="*/ 0 w 884582"/>
                <a:gd name="connsiteY4" fmla="*/ 442291 h 8845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4582" h="884582" fill="none" extrusionOk="0">
                  <a:moveTo>
                    <a:pt x="0" y="442291"/>
                  </a:moveTo>
                  <a:cubicBezTo>
                    <a:pt x="42195" y="203026"/>
                    <a:pt x="225565" y="-56688"/>
                    <a:pt x="442291" y="0"/>
                  </a:cubicBezTo>
                  <a:cubicBezTo>
                    <a:pt x="614659" y="-11011"/>
                    <a:pt x="839664" y="240310"/>
                    <a:pt x="884582" y="442291"/>
                  </a:cubicBezTo>
                  <a:cubicBezTo>
                    <a:pt x="879064" y="633944"/>
                    <a:pt x="655638" y="927558"/>
                    <a:pt x="442291" y="884582"/>
                  </a:cubicBezTo>
                  <a:cubicBezTo>
                    <a:pt x="233509" y="904450"/>
                    <a:pt x="22407" y="691949"/>
                    <a:pt x="0" y="442291"/>
                  </a:cubicBezTo>
                  <a:close/>
                </a:path>
                <a:path w="884582" h="884582" stroke="0" extrusionOk="0">
                  <a:moveTo>
                    <a:pt x="0" y="442291"/>
                  </a:moveTo>
                  <a:cubicBezTo>
                    <a:pt x="-28900" y="180194"/>
                    <a:pt x="167711" y="11375"/>
                    <a:pt x="442291" y="0"/>
                  </a:cubicBezTo>
                  <a:cubicBezTo>
                    <a:pt x="754851" y="14376"/>
                    <a:pt x="868064" y="198545"/>
                    <a:pt x="884582" y="442291"/>
                  </a:cubicBezTo>
                  <a:cubicBezTo>
                    <a:pt x="867071" y="703662"/>
                    <a:pt x="683896" y="899316"/>
                    <a:pt x="442291" y="884582"/>
                  </a:cubicBezTo>
                  <a:cubicBezTo>
                    <a:pt x="149860" y="858233"/>
                    <a:pt x="46365" y="708716"/>
                    <a:pt x="0" y="442291"/>
                  </a:cubicBezTo>
                  <a:close/>
                </a:path>
              </a:pathLst>
            </a:custGeom>
            <a:solidFill>
              <a:schemeClr val="accent5">
                <a:lumMod val="20000"/>
                <a:lumOff val="80000"/>
              </a:schemeClr>
            </a:solidFill>
            <a:ln>
              <a:noFill/>
              <a:prstDash val="dash"/>
              <a:extLst>
                <a:ext uri="{C807C97D-BFC1-408E-A445-0C87EB9F89A2}">
                  <ask:lineSketchStyleProps xmlns:ask="http://schemas.microsoft.com/office/drawing/2018/sketchyshapes" sd="1219033472">
                    <a:prstGeom prst="ellipse">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8" name="Picture 17">
              <a:extLst>
                <a:ext uri="{FF2B5EF4-FFF2-40B4-BE49-F238E27FC236}">
                  <a16:creationId xmlns:a16="http://schemas.microsoft.com/office/drawing/2014/main" id="{D2CF2DC1-F49A-D9C0-9F46-8BB37F3341C6}"/>
                </a:ext>
              </a:extLst>
            </p:cNvPr>
            <p:cNvPicPr>
              <a:picLocks noChangeAspect="1"/>
            </p:cNvPicPr>
            <p:nvPr/>
          </p:nvPicPr>
          <p:blipFill>
            <a:blip r:embed="rId9"/>
            <a:stretch>
              <a:fillRect/>
            </a:stretch>
          </p:blipFill>
          <p:spPr>
            <a:xfrm>
              <a:off x="5669178" y="4562371"/>
              <a:ext cx="360000" cy="360000"/>
            </a:xfrm>
            <a:prstGeom prst="rect">
              <a:avLst/>
            </a:prstGeom>
          </p:spPr>
        </p:pic>
        <p:pic>
          <p:nvPicPr>
            <p:cNvPr id="20" name="Picture 19">
              <a:extLst>
                <a:ext uri="{FF2B5EF4-FFF2-40B4-BE49-F238E27FC236}">
                  <a16:creationId xmlns:a16="http://schemas.microsoft.com/office/drawing/2014/main" id="{5C7C15DE-AA7B-06CF-6DFA-48E015DF4A53}"/>
                </a:ext>
              </a:extLst>
            </p:cNvPr>
            <p:cNvPicPr>
              <a:picLocks noChangeAspect="1"/>
            </p:cNvPicPr>
            <p:nvPr/>
          </p:nvPicPr>
          <p:blipFill>
            <a:blip r:embed="rId10"/>
            <a:stretch>
              <a:fillRect/>
            </a:stretch>
          </p:blipFill>
          <p:spPr>
            <a:xfrm>
              <a:off x="5210696" y="5032524"/>
              <a:ext cx="360000" cy="360000"/>
            </a:xfrm>
            <a:prstGeom prst="rect">
              <a:avLst/>
            </a:prstGeom>
          </p:spPr>
        </p:pic>
        <p:pic>
          <p:nvPicPr>
            <p:cNvPr id="21" name="Picture 20">
              <a:extLst>
                <a:ext uri="{FF2B5EF4-FFF2-40B4-BE49-F238E27FC236}">
                  <a16:creationId xmlns:a16="http://schemas.microsoft.com/office/drawing/2014/main" id="{4142D838-F361-CFA6-1D49-B075AEC8A5A3}"/>
                </a:ext>
              </a:extLst>
            </p:cNvPr>
            <p:cNvPicPr>
              <a:picLocks noChangeAspect="1"/>
            </p:cNvPicPr>
            <p:nvPr/>
          </p:nvPicPr>
          <p:blipFill>
            <a:blip r:embed="rId11"/>
            <a:stretch>
              <a:fillRect/>
            </a:stretch>
          </p:blipFill>
          <p:spPr>
            <a:xfrm>
              <a:off x="5960289" y="5393329"/>
              <a:ext cx="360000" cy="360000"/>
            </a:xfrm>
            <a:prstGeom prst="rect">
              <a:avLst/>
            </a:prstGeom>
          </p:spPr>
        </p:pic>
        <p:pic>
          <p:nvPicPr>
            <p:cNvPr id="22" name="Picture 21">
              <a:extLst>
                <a:ext uri="{FF2B5EF4-FFF2-40B4-BE49-F238E27FC236}">
                  <a16:creationId xmlns:a16="http://schemas.microsoft.com/office/drawing/2014/main" id="{95FBE94B-BCFC-D598-EED9-35D19D3D55D0}"/>
                </a:ext>
              </a:extLst>
            </p:cNvPr>
            <p:cNvPicPr>
              <a:picLocks noChangeAspect="1"/>
            </p:cNvPicPr>
            <p:nvPr/>
          </p:nvPicPr>
          <p:blipFill>
            <a:blip r:embed="rId12"/>
            <a:stretch>
              <a:fillRect/>
            </a:stretch>
          </p:blipFill>
          <p:spPr>
            <a:xfrm>
              <a:off x="5945271" y="4669081"/>
              <a:ext cx="360000" cy="360000"/>
            </a:xfrm>
            <a:prstGeom prst="rect">
              <a:avLst/>
            </a:prstGeom>
          </p:spPr>
        </p:pic>
        <p:pic>
          <p:nvPicPr>
            <p:cNvPr id="24" name="Picture 23">
              <a:extLst>
                <a:ext uri="{FF2B5EF4-FFF2-40B4-BE49-F238E27FC236}">
                  <a16:creationId xmlns:a16="http://schemas.microsoft.com/office/drawing/2014/main" id="{A2B02547-ECD3-C84F-60FC-1EE9B3357A8C}"/>
                </a:ext>
              </a:extLst>
            </p:cNvPr>
            <p:cNvPicPr>
              <a:picLocks noChangeAspect="1"/>
            </p:cNvPicPr>
            <p:nvPr/>
          </p:nvPicPr>
          <p:blipFill>
            <a:blip r:embed="rId13"/>
            <a:stretch>
              <a:fillRect/>
            </a:stretch>
          </p:blipFill>
          <p:spPr>
            <a:xfrm>
              <a:off x="5393085" y="4669081"/>
              <a:ext cx="360000" cy="360000"/>
            </a:xfrm>
            <a:prstGeom prst="rect">
              <a:avLst/>
            </a:prstGeom>
          </p:spPr>
        </p:pic>
        <p:pic>
          <p:nvPicPr>
            <p:cNvPr id="25" name="Picture 24">
              <a:extLst>
                <a:ext uri="{FF2B5EF4-FFF2-40B4-BE49-F238E27FC236}">
                  <a16:creationId xmlns:a16="http://schemas.microsoft.com/office/drawing/2014/main" id="{CF19F885-8937-AC95-A3EE-18641BC178E7}"/>
                </a:ext>
              </a:extLst>
            </p:cNvPr>
            <p:cNvPicPr>
              <a:picLocks noChangeAspect="1"/>
            </p:cNvPicPr>
            <p:nvPr/>
          </p:nvPicPr>
          <p:blipFill>
            <a:blip r:embed="rId14"/>
            <a:stretch>
              <a:fillRect/>
            </a:stretch>
          </p:blipFill>
          <p:spPr>
            <a:xfrm>
              <a:off x="5380410" y="5392498"/>
              <a:ext cx="360000" cy="360000"/>
            </a:xfrm>
            <a:prstGeom prst="rect">
              <a:avLst/>
            </a:prstGeom>
          </p:spPr>
        </p:pic>
        <p:pic>
          <p:nvPicPr>
            <p:cNvPr id="26" name="Picture 25">
              <a:extLst>
                <a:ext uri="{FF2B5EF4-FFF2-40B4-BE49-F238E27FC236}">
                  <a16:creationId xmlns:a16="http://schemas.microsoft.com/office/drawing/2014/main" id="{C1F59570-F101-7F1B-03A9-A426A400F14D}"/>
                </a:ext>
              </a:extLst>
            </p:cNvPr>
            <p:cNvPicPr>
              <a:picLocks noChangeAspect="1"/>
            </p:cNvPicPr>
            <p:nvPr/>
          </p:nvPicPr>
          <p:blipFill>
            <a:blip r:embed="rId15"/>
            <a:stretch>
              <a:fillRect/>
            </a:stretch>
          </p:blipFill>
          <p:spPr>
            <a:xfrm>
              <a:off x="6091944" y="5032524"/>
              <a:ext cx="360000" cy="360000"/>
            </a:xfrm>
            <a:prstGeom prst="rect">
              <a:avLst/>
            </a:prstGeom>
          </p:spPr>
        </p:pic>
        <p:grpSp>
          <p:nvGrpSpPr>
            <p:cNvPr id="31" name="Group 30">
              <a:extLst>
                <a:ext uri="{FF2B5EF4-FFF2-40B4-BE49-F238E27FC236}">
                  <a16:creationId xmlns:a16="http://schemas.microsoft.com/office/drawing/2014/main" id="{74C8A675-0571-E0A8-3B9C-8977DBE6DC26}"/>
                </a:ext>
              </a:extLst>
            </p:cNvPr>
            <p:cNvGrpSpPr/>
            <p:nvPr/>
          </p:nvGrpSpPr>
          <p:grpSpPr>
            <a:xfrm>
              <a:off x="5650121" y="5495791"/>
              <a:ext cx="398113" cy="398113"/>
              <a:chOff x="7391161" y="5156618"/>
              <a:chExt cx="635000" cy="635000"/>
            </a:xfrm>
          </p:grpSpPr>
          <p:pic>
            <p:nvPicPr>
              <p:cNvPr id="27" name="Picture 26">
                <a:extLst>
                  <a:ext uri="{FF2B5EF4-FFF2-40B4-BE49-F238E27FC236}">
                    <a16:creationId xmlns:a16="http://schemas.microsoft.com/office/drawing/2014/main" id="{A71B33BD-2892-F994-F48F-8A9F9AA3A8EB}"/>
                  </a:ext>
                </a:extLst>
              </p:cNvPr>
              <p:cNvPicPr>
                <a:picLocks noChangeAspect="1"/>
              </p:cNvPicPr>
              <p:nvPr/>
            </p:nvPicPr>
            <p:blipFill>
              <a:blip r:embed="rId16"/>
              <a:stretch>
                <a:fillRect/>
              </a:stretch>
            </p:blipFill>
            <p:spPr>
              <a:xfrm>
                <a:off x="7391161" y="5156618"/>
                <a:ext cx="635000" cy="635000"/>
              </a:xfrm>
              <a:prstGeom prst="rect">
                <a:avLst/>
              </a:prstGeom>
            </p:spPr>
          </p:pic>
          <p:grpSp>
            <p:nvGrpSpPr>
              <p:cNvPr id="30" name="Group 29">
                <a:extLst>
                  <a:ext uri="{FF2B5EF4-FFF2-40B4-BE49-F238E27FC236}">
                    <a16:creationId xmlns:a16="http://schemas.microsoft.com/office/drawing/2014/main" id="{959EE471-683C-1F27-DF11-21B7B8598939}"/>
                  </a:ext>
                </a:extLst>
              </p:cNvPr>
              <p:cNvGrpSpPr/>
              <p:nvPr/>
            </p:nvGrpSpPr>
            <p:grpSpPr>
              <a:xfrm>
                <a:off x="7524617" y="5342664"/>
                <a:ext cx="368088" cy="368088"/>
                <a:chOff x="8687576" y="5623904"/>
                <a:chExt cx="368088" cy="368088"/>
              </a:xfrm>
            </p:grpSpPr>
            <p:sp>
              <p:nvSpPr>
                <p:cNvPr id="28" name="Rectangle 27">
                  <a:extLst>
                    <a:ext uri="{FF2B5EF4-FFF2-40B4-BE49-F238E27FC236}">
                      <a16:creationId xmlns:a16="http://schemas.microsoft.com/office/drawing/2014/main" id="{9BFD800B-984D-BBB4-A346-5787180AB4A5}"/>
                    </a:ext>
                  </a:extLst>
                </p:cNvPr>
                <p:cNvSpPr/>
                <p:nvPr/>
              </p:nvSpPr>
              <p:spPr>
                <a:xfrm>
                  <a:off x="8718348" y="5712864"/>
                  <a:ext cx="310284" cy="18219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3" name="Picture 22">
                  <a:extLst>
                    <a:ext uri="{FF2B5EF4-FFF2-40B4-BE49-F238E27FC236}">
                      <a16:creationId xmlns:a16="http://schemas.microsoft.com/office/drawing/2014/main" id="{3BDEAC77-3097-BBD9-D6C0-BC834F03BF3B}"/>
                    </a:ext>
                  </a:extLst>
                </p:cNvPr>
                <p:cNvPicPr>
                  <a:picLocks noChangeAspect="1"/>
                </p:cNvPicPr>
                <p:nvPr/>
              </p:nvPicPr>
              <p:blipFill>
                <a:blip r:embed="rId17"/>
                <a:stretch>
                  <a:fillRect/>
                </a:stretch>
              </p:blipFill>
              <p:spPr>
                <a:xfrm>
                  <a:off x="8687576" y="5623904"/>
                  <a:ext cx="368088" cy="368088"/>
                </a:xfrm>
                <a:prstGeom prst="rect">
                  <a:avLst/>
                </a:prstGeom>
              </p:spPr>
            </p:pic>
          </p:grpSp>
        </p:grpSp>
      </p:grpSp>
      <p:sp>
        <p:nvSpPr>
          <p:cNvPr id="35" name="TextBox 34">
            <a:extLst>
              <a:ext uri="{FF2B5EF4-FFF2-40B4-BE49-F238E27FC236}">
                <a16:creationId xmlns:a16="http://schemas.microsoft.com/office/drawing/2014/main" id="{01E661EA-7C01-36C4-ABF4-2CF0936E9EE6}"/>
              </a:ext>
            </a:extLst>
          </p:cNvPr>
          <p:cNvSpPr txBox="1"/>
          <p:nvPr/>
        </p:nvSpPr>
        <p:spPr>
          <a:xfrm>
            <a:off x="9900452" y="1212964"/>
            <a:ext cx="1980120" cy="338554"/>
          </a:xfrm>
          <a:prstGeom prst="rect">
            <a:avLst/>
          </a:prstGeom>
          <a:noFill/>
        </p:spPr>
        <p:txBody>
          <a:bodyPr wrap="square" rtlCol="0">
            <a:spAutoFit/>
          </a:bodyPr>
          <a:lstStyle/>
          <a:p>
            <a:pPr algn="r"/>
            <a:r>
              <a:rPr lang="en-GB" sz="1600" b="1" dirty="0">
                <a:solidFill>
                  <a:schemeClr val="accent5"/>
                </a:solidFill>
                <a:latin typeface="Bradley Hand" pitchFamily="2" charset="77"/>
              </a:rPr>
              <a:t>Indexing</a:t>
            </a:r>
          </a:p>
        </p:txBody>
      </p:sp>
      <p:sp>
        <p:nvSpPr>
          <p:cNvPr id="37" name="TextBox 36">
            <a:extLst>
              <a:ext uri="{FF2B5EF4-FFF2-40B4-BE49-F238E27FC236}">
                <a16:creationId xmlns:a16="http://schemas.microsoft.com/office/drawing/2014/main" id="{04820BCF-95DC-1616-8E70-7269A5287960}"/>
              </a:ext>
            </a:extLst>
          </p:cNvPr>
          <p:cNvSpPr txBox="1"/>
          <p:nvPr/>
        </p:nvSpPr>
        <p:spPr>
          <a:xfrm>
            <a:off x="2556948" y="1609384"/>
            <a:ext cx="2420680" cy="307777"/>
          </a:xfrm>
          <a:prstGeom prst="rect">
            <a:avLst/>
          </a:prstGeom>
          <a:noFill/>
        </p:spPr>
        <p:txBody>
          <a:bodyPr wrap="square" rtlCol="0">
            <a:spAutoFit/>
          </a:bodyPr>
          <a:lstStyle/>
          <a:p>
            <a:pPr algn="ctr"/>
            <a:r>
              <a:rPr lang="en-GB" sz="1400" dirty="0">
                <a:latin typeface="Bradley Hand" pitchFamily="2" charset="77"/>
              </a:rPr>
              <a:t>Text extraction</a:t>
            </a:r>
          </a:p>
        </p:txBody>
      </p:sp>
      <p:sp>
        <p:nvSpPr>
          <p:cNvPr id="38" name="TextBox 37">
            <a:extLst>
              <a:ext uri="{FF2B5EF4-FFF2-40B4-BE49-F238E27FC236}">
                <a16:creationId xmlns:a16="http://schemas.microsoft.com/office/drawing/2014/main" id="{9997782B-6C3B-0327-178E-E83FAD44D506}"/>
              </a:ext>
            </a:extLst>
          </p:cNvPr>
          <p:cNvSpPr txBox="1"/>
          <p:nvPr/>
        </p:nvSpPr>
        <p:spPr>
          <a:xfrm>
            <a:off x="4996783" y="1611408"/>
            <a:ext cx="1950671" cy="307777"/>
          </a:xfrm>
          <a:prstGeom prst="rect">
            <a:avLst/>
          </a:prstGeom>
          <a:noFill/>
        </p:spPr>
        <p:txBody>
          <a:bodyPr wrap="square" rtlCol="0">
            <a:spAutoFit/>
          </a:bodyPr>
          <a:lstStyle/>
          <a:p>
            <a:pPr algn="ctr"/>
            <a:r>
              <a:rPr lang="en-GB" sz="1400" dirty="0">
                <a:latin typeface="Bradley Hand" pitchFamily="2" charset="77"/>
              </a:rPr>
              <a:t>Chunking</a:t>
            </a:r>
          </a:p>
        </p:txBody>
      </p:sp>
      <p:sp>
        <p:nvSpPr>
          <p:cNvPr id="39" name="TextBox 38">
            <a:extLst>
              <a:ext uri="{FF2B5EF4-FFF2-40B4-BE49-F238E27FC236}">
                <a16:creationId xmlns:a16="http://schemas.microsoft.com/office/drawing/2014/main" id="{D40E3186-229D-CD4C-6345-E0199954A48D}"/>
              </a:ext>
            </a:extLst>
          </p:cNvPr>
          <p:cNvSpPr txBox="1"/>
          <p:nvPr/>
        </p:nvSpPr>
        <p:spPr>
          <a:xfrm>
            <a:off x="6856130" y="1609384"/>
            <a:ext cx="2678809" cy="307777"/>
          </a:xfrm>
          <a:prstGeom prst="rect">
            <a:avLst/>
          </a:prstGeom>
          <a:noFill/>
        </p:spPr>
        <p:txBody>
          <a:bodyPr wrap="square" rtlCol="0">
            <a:spAutoFit/>
          </a:bodyPr>
          <a:lstStyle/>
          <a:p>
            <a:pPr algn="ctr"/>
            <a:r>
              <a:rPr lang="en-GB" sz="1400" dirty="0">
                <a:latin typeface="Bradley Hand" pitchFamily="2" charset="77"/>
              </a:rPr>
              <a:t>Embeddings</a:t>
            </a:r>
          </a:p>
        </p:txBody>
      </p:sp>
      <p:sp>
        <p:nvSpPr>
          <p:cNvPr id="40" name="TextBox 39">
            <a:extLst>
              <a:ext uri="{FF2B5EF4-FFF2-40B4-BE49-F238E27FC236}">
                <a16:creationId xmlns:a16="http://schemas.microsoft.com/office/drawing/2014/main" id="{2E6042E7-9681-2A74-97E7-11501BA7A99B}"/>
              </a:ext>
            </a:extLst>
          </p:cNvPr>
          <p:cNvSpPr txBox="1"/>
          <p:nvPr/>
        </p:nvSpPr>
        <p:spPr>
          <a:xfrm>
            <a:off x="9656441" y="1609384"/>
            <a:ext cx="1458461" cy="307777"/>
          </a:xfrm>
          <a:prstGeom prst="rect">
            <a:avLst/>
          </a:prstGeom>
          <a:noFill/>
        </p:spPr>
        <p:txBody>
          <a:bodyPr wrap="square" rtlCol="0">
            <a:spAutoFit/>
          </a:bodyPr>
          <a:lstStyle/>
          <a:p>
            <a:r>
              <a:rPr lang="en-GB" sz="1400" dirty="0">
                <a:latin typeface="Bradley Hand" pitchFamily="2" charset="77"/>
              </a:rPr>
              <a:t>Index</a:t>
            </a:r>
          </a:p>
        </p:txBody>
      </p:sp>
      <p:cxnSp>
        <p:nvCxnSpPr>
          <p:cNvPr id="42" name="Straight Connector 41">
            <a:extLst>
              <a:ext uri="{FF2B5EF4-FFF2-40B4-BE49-F238E27FC236}">
                <a16:creationId xmlns:a16="http://schemas.microsoft.com/office/drawing/2014/main" id="{D4C6CDED-7FF2-F8CC-47E4-08824139659B}"/>
              </a:ext>
            </a:extLst>
          </p:cNvPr>
          <p:cNvCxnSpPr/>
          <p:nvPr/>
        </p:nvCxnSpPr>
        <p:spPr>
          <a:xfrm>
            <a:off x="4979505" y="1822906"/>
            <a:ext cx="0" cy="161399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3" name="Picture 42">
            <a:extLst>
              <a:ext uri="{FF2B5EF4-FFF2-40B4-BE49-F238E27FC236}">
                <a16:creationId xmlns:a16="http://schemas.microsoft.com/office/drawing/2014/main" id="{24E8BADA-D988-FF2F-A0EF-0C3A42FAAF6C}"/>
              </a:ext>
            </a:extLst>
          </p:cNvPr>
          <p:cNvPicPr>
            <a:picLocks noChangeAspect="1"/>
          </p:cNvPicPr>
          <p:nvPr/>
        </p:nvPicPr>
        <p:blipFill>
          <a:blip r:embed="rId18"/>
          <a:stretch>
            <a:fillRect/>
          </a:stretch>
        </p:blipFill>
        <p:spPr>
          <a:xfrm>
            <a:off x="4154581" y="2368886"/>
            <a:ext cx="635000" cy="635000"/>
          </a:xfrm>
          <a:prstGeom prst="rect">
            <a:avLst/>
          </a:prstGeom>
        </p:spPr>
      </p:pic>
      <p:sp>
        <p:nvSpPr>
          <p:cNvPr id="45" name="Right Arrow 44">
            <a:extLst>
              <a:ext uri="{FF2B5EF4-FFF2-40B4-BE49-F238E27FC236}">
                <a16:creationId xmlns:a16="http://schemas.microsoft.com/office/drawing/2014/main" id="{24DD1470-116F-C98C-3A51-AD485433E7A6}"/>
              </a:ext>
            </a:extLst>
          </p:cNvPr>
          <p:cNvSpPr/>
          <p:nvPr/>
        </p:nvSpPr>
        <p:spPr>
          <a:xfrm>
            <a:off x="3828789" y="2566296"/>
            <a:ext cx="360000" cy="278295"/>
          </a:xfrm>
          <a:custGeom>
            <a:avLst/>
            <a:gdLst>
              <a:gd name="connsiteX0" fmla="*/ 0 w 360000"/>
              <a:gd name="connsiteY0" fmla="*/ 69574 h 278295"/>
              <a:gd name="connsiteX1" fmla="*/ 220853 w 360000"/>
              <a:gd name="connsiteY1" fmla="*/ 69574 h 278295"/>
              <a:gd name="connsiteX2" fmla="*/ 220853 w 360000"/>
              <a:gd name="connsiteY2" fmla="*/ 0 h 278295"/>
              <a:gd name="connsiteX3" fmla="*/ 360000 w 360000"/>
              <a:gd name="connsiteY3" fmla="*/ 139148 h 278295"/>
              <a:gd name="connsiteX4" fmla="*/ 220853 w 360000"/>
              <a:gd name="connsiteY4" fmla="*/ 278295 h 278295"/>
              <a:gd name="connsiteX5" fmla="*/ 220853 w 360000"/>
              <a:gd name="connsiteY5" fmla="*/ 208721 h 278295"/>
              <a:gd name="connsiteX6" fmla="*/ 0 w 360000"/>
              <a:gd name="connsiteY6" fmla="*/ 208721 h 278295"/>
              <a:gd name="connsiteX7" fmla="*/ 0 w 360000"/>
              <a:gd name="connsiteY7" fmla="*/ 69574 h 278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0000" h="278295" fill="none" extrusionOk="0">
                <a:moveTo>
                  <a:pt x="0" y="69574"/>
                </a:moveTo>
                <a:cubicBezTo>
                  <a:pt x="77158" y="78459"/>
                  <a:pt x="146618" y="72520"/>
                  <a:pt x="220853" y="69574"/>
                </a:cubicBezTo>
                <a:cubicBezTo>
                  <a:pt x="218567" y="35460"/>
                  <a:pt x="222634" y="23020"/>
                  <a:pt x="220853" y="0"/>
                </a:cubicBezTo>
                <a:cubicBezTo>
                  <a:pt x="284220" y="75291"/>
                  <a:pt x="310085" y="96212"/>
                  <a:pt x="360000" y="139148"/>
                </a:cubicBezTo>
                <a:cubicBezTo>
                  <a:pt x="301270" y="186262"/>
                  <a:pt x="265501" y="228847"/>
                  <a:pt x="220853" y="278295"/>
                </a:cubicBezTo>
                <a:cubicBezTo>
                  <a:pt x="220884" y="252221"/>
                  <a:pt x="219481" y="235006"/>
                  <a:pt x="220853" y="208721"/>
                </a:cubicBezTo>
                <a:cubicBezTo>
                  <a:pt x="133551" y="197851"/>
                  <a:pt x="48984" y="211019"/>
                  <a:pt x="0" y="208721"/>
                </a:cubicBezTo>
                <a:cubicBezTo>
                  <a:pt x="4037" y="166878"/>
                  <a:pt x="-2048" y="102653"/>
                  <a:pt x="0" y="69574"/>
                </a:cubicBezTo>
                <a:close/>
              </a:path>
              <a:path w="360000" h="278295" stroke="0" extrusionOk="0">
                <a:moveTo>
                  <a:pt x="0" y="69574"/>
                </a:moveTo>
                <a:cubicBezTo>
                  <a:pt x="109132" y="73945"/>
                  <a:pt x="131656" y="65807"/>
                  <a:pt x="220853" y="69574"/>
                </a:cubicBezTo>
                <a:cubicBezTo>
                  <a:pt x="218188" y="55590"/>
                  <a:pt x="221285" y="28011"/>
                  <a:pt x="220853" y="0"/>
                </a:cubicBezTo>
                <a:cubicBezTo>
                  <a:pt x="284752" y="55524"/>
                  <a:pt x="294909" y="71095"/>
                  <a:pt x="360000" y="139148"/>
                </a:cubicBezTo>
                <a:cubicBezTo>
                  <a:pt x="315575" y="190925"/>
                  <a:pt x="266225" y="238420"/>
                  <a:pt x="220853" y="278295"/>
                </a:cubicBezTo>
                <a:cubicBezTo>
                  <a:pt x="219608" y="244848"/>
                  <a:pt x="217757" y="229107"/>
                  <a:pt x="220853" y="208721"/>
                </a:cubicBezTo>
                <a:cubicBezTo>
                  <a:pt x="156766" y="207198"/>
                  <a:pt x="100453" y="212100"/>
                  <a:pt x="0" y="208721"/>
                </a:cubicBezTo>
                <a:cubicBezTo>
                  <a:pt x="-6824" y="164455"/>
                  <a:pt x="968" y="138622"/>
                  <a:pt x="0" y="69574"/>
                </a:cubicBezTo>
                <a:close/>
              </a:path>
            </a:pathLst>
          </a:custGeom>
          <a:solidFill>
            <a:schemeClr val="tx1">
              <a:lumMod val="50000"/>
              <a:lumOff val="50000"/>
            </a:schemeClr>
          </a:solidFill>
          <a:ln>
            <a:solidFill>
              <a:schemeClr val="tx1"/>
            </a:solidFill>
            <a:prstDash val="dash"/>
            <a:extLst>
              <a:ext uri="{C807C97D-BFC1-408E-A445-0C87EB9F89A2}">
                <ask:lineSketchStyleProps xmlns:ask="http://schemas.microsoft.com/office/drawing/2018/sketchyshapes" sd="1219033472">
                  <a:prstGeom prst="rightArrow">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TextBox 45">
            <a:extLst>
              <a:ext uri="{FF2B5EF4-FFF2-40B4-BE49-F238E27FC236}">
                <a16:creationId xmlns:a16="http://schemas.microsoft.com/office/drawing/2014/main" id="{C1CA935A-A814-CAB6-4FCC-F102A7731AF8}"/>
              </a:ext>
            </a:extLst>
          </p:cNvPr>
          <p:cNvSpPr txBox="1"/>
          <p:nvPr/>
        </p:nvSpPr>
        <p:spPr>
          <a:xfrm>
            <a:off x="4073615" y="2984387"/>
            <a:ext cx="904012" cy="276999"/>
          </a:xfrm>
          <a:prstGeom prst="rect">
            <a:avLst/>
          </a:prstGeom>
          <a:noFill/>
        </p:spPr>
        <p:txBody>
          <a:bodyPr wrap="square" rtlCol="0">
            <a:spAutoFit/>
          </a:bodyPr>
          <a:lstStyle/>
          <a:p>
            <a:r>
              <a:rPr lang="en-GB" sz="1200" dirty="0">
                <a:latin typeface="Bradley Hand" pitchFamily="2" charset="77"/>
              </a:rPr>
              <a:t>Plain text</a:t>
            </a:r>
          </a:p>
        </p:txBody>
      </p:sp>
      <p:cxnSp>
        <p:nvCxnSpPr>
          <p:cNvPr id="47" name="Straight Connector 46">
            <a:extLst>
              <a:ext uri="{FF2B5EF4-FFF2-40B4-BE49-F238E27FC236}">
                <a16:creationId xmlns:a16="http://schemas.microsoft.com/office/drawing/2014/main" id="{FE718F15-6C38-D00B-BC4F-8E35DDDCDF02}"/>
              </a:ext>
            </a:extLst>
          </p:cNvPr>
          <p:cNvCxnSpPr/>
          <p:nvPr/>
        </p:nvCxnSpPr>
        <p:spPr>
          <a:xfrm>
            <a:off x="6858003" y="1812967"/>
            <a:ext cx="0" cy="161399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05D791F3-414A-914D-04DE-016BC5F0D346}"/>
              </a:ext>
            </a:extLst>
          </p:cNvPr>
          <p:cNvPicPr>
            <a:picLocks noChangeAspect="1"/>
          </p:cNvPicPr>
          <p:nvPr/>
        </p:nvPicPr>
        <p:blipFill>
          <a:blip r:embed="rId18"/>
          <a:stretch>
            <a:fillRect/>
          </a:stretch>
        </p:blipFill>
        <p:spPr>
          <a:xfrm>
            <a:off x="5150621" y="2098015"/>
            <a:ext cx="252000" cy="252000"/>
          </a:xfrm>
          <a:prstGeom prst="rect">
            <a:avLst/>
          </a:prstGeom>
        </p:spPr>
      </p:pic>
      <p:pic>
        <p:nvPicPr>
          <p:cNvPr id="56" name="Picture 55">
            <a:extLst>
              <a:ext uri="{FF2B5EF4-FFF2-40B4-BE49-F238E27FC236}">
                <a16:creationId xmlns:a16="http://schemas.microsoft.com/office/drawing/2014/main" id="{0D29C6F5-3BBB-F5B4-3501-1B281D9E2E67}"/>
              </a:ext>
            </a:extLst>
          </p:cNvPr>
          <p:cNvPicPr>
            <a:picLocks noChangeAspect="1"/>
          </p:cNvPicPr>
          <p:nvPr/>
        </p:nvPicPr>
        <p:blipFill>
          <a:blip r:embed="rId18"/>
          <a:stretch>
            <a:fillRect/>
          </a:stretch>
        </p:blipFill>
        <p:spPr>
          <a:xfrm>
            <a:off x="5511884" y="2098917"/>
            <a:ext cx="252000" cy="252000"/>
          </a:xfrm>
          <a:prstGeom prst="rect">
            <a:avLst/>
          </a:prstGeom>
        </p:spPr>
      </p:pic>
      <p:pic>
        <p:nvPicPr>
          <p:cNvPr id="57" name="Picture 56">
            <a:extLst>
              <a:ext uri="{FF2B5EF4-FFF2-40B4-BE49-F238E27FC236}">
                <a16:creationId xmlns:a16="http://schemas.microsoft.com/office/drawing/2014/main" id="{59BF465D-048A-E6A9-D457-6BD6B8956C97}"/>
              </a:ext>
            </a:extLst>
          </p:cNvPr>
          <p:cNvPicPr>
            <a:picLocks noChangeAspect="1"/>
          </p:cNvPicPr>
          <p:nvPr/>
        </p:nvPicPr>
        <p:blipFill>
          <a:blip r:embed="rId18"/>
          <a:stretch>
            <a:fillRect/>
          </a:stretch>
        </p:blipFill>
        <p:spPr>
          <a:xfrm>
            <a:off x="5846962" y="2098015"/>
            <a:ext cx="252000" cy="252000"/>
          </a:xfrm>
          <a:prstGeom prst="rect">
            <a:avLst/>
          </a:prstGeom>
        </p:spPr>
      </p:pic>
      <p:pic>
        <p:nvPicPr>
          <p:cNvPr id="58" name="Picture 57">
            <a:extLst>
              <a:ext uri="{FF2B5EF4-FFF2-40B4-BE49-F238E27FC236}">
                <a16:creationId xmlns:a16="http://schemas.microsoft.com/office/drawing/2014/main" id="{F6ECC53D-8FDC-7FA0-A716-9579352618BC}"/>
              </a:ext>
            </a:extLst>
          </p:cNvPr>
          <p:cNvPicPr>
            <a:picLocks noChangeAspect="1"/>
          </p:cNvPicPr>
          <p:nvPr/>
        </p:nvPicPr>
        <p:blipFill>
          <a:blip r:embed="rId18"/>
          <a:stretch>
            <a:fillRect/>
          </a:stretch>
        </p:blipFill>
        <p:spPr>
          <a:xfrm>
            <a:off x="6208225" y="2098917"/>
            <a:ext cx="252000" cy="252000"/>
          </a:xfrm>
          <a:prstGeom prst="rect">
            <a:avLst/>
          </a:prstGeom>
        </p:spPr>
      </p:pic>
      <p:pic>
        <p:nvPicPr>
          <p:cNvPr id="59" name="Picture 58">
            <a:extLst>
              <a:ext uri="{FF2B5EF4-FFF2-40B4-BE49-F238E27FC236}">
                <a16:creationId xmlns:a16="http://schemas.microsoft.com/office/drawing/2014/main" id="{C47B1415-B639-F6CA-CF3F-562436BC6434}"/>
              </a:ext>
            </a:extLst>
          </p:cNvPr>
          <p:cNvPicPr>
            <a:picLocks noChangeAspect="1"/>
          </p:cNvPicPr>
          <p:nvPr/>
        </p:nvPicPr>
        <p:blipFill>
          <a:blip r:embed="rId18"/>
          <a:stretch>
            <a:fillRect/>
          </a:stretch>
        </p:blipFill>
        <p:spPr>
          <a:xfrm>
            <a:off x="5150621" y="2445131"/>
            <a:ext cx="252000" cy="252000"/>
          </a:xfrm>
          <a:prstGeom prst="rect">
            <a:avLst/>
          </a:prstGeom>
        </p:spPr>
      </p:pic>
      <p:pic>
        <p:nvPicPr>
          <p:cNvPr id="60" name="Picture 59">
            <a:extLst>
              <a:ext uri="{FF2B5EF4-FFF2-40B4-BE49-F238E27FC236}">
                <a16:creationId xmlns:a16="http://schemas.microsoft.com/office/drawing/2014/main" id="{37C65682-4F3B-339C-B5CB-D67F6B9B61C2}"/>
              </a:ext>
            </a:extLst>
          </p:cNvPr>
          <p:cNvPicPr>
            <a:picLocks noChangeAspect="1"/>
          </p:cNvPicPr>
          <p:nvPr/>
        </p:nvPicPr>
        <p:blipFill>
          <a:blip r:embed="rId18"/>
          <a:stretch>
            <a:fillRect/>
          </a:stretch>
        </p:blipFill>
        <p:spPr>
          <a:xfrm>
            <a:off x="5511884" y="2446033"/>
            <a:ext cx="252000" cy="252000"/>
          </a:xfrm>
          <a:prstGeom prst="rect">
            <a:avLst/>
          </a:prstGeom>
        </p:spPr>
      </p:pic>
      <p:pic>
        <p:nvPicPr>
          <p:cNvPr id="61" name="Picture 60">
            <a:extLst>
              <a:ext uri="{FF2B5EF4-FFF2-40B4-BE49-F238E27FC236}">
                <a16:creationId xmlns:a16="http://schemas.microsoft.com/office/drawing/2014/main" id="{3F947FCF-7506-471B-0B6C-431692613419}"/>
              </a:ext>
            </a:extLst>
          </p:cNvPr>
          <p:cNvPicPr>
            <a:picLocks noChangeAspect="1"/>
          </p:cNvPicPr>
          <p:nvPr/>
        </p:nvPicPr>
        <p:blipFill>
          <a:blip r:embed="rId18"/>
          <a:stretch>
            <a:fillRect/>
          </a:stretch>
        </p:blipFill>
        <p:spPr>
          <a:xfrm>
            <a:off x="5846962" y="2445131"/>
            <a:ext cx="252000" cy="252000"/>
          </a:xfrm>
          <a:prstGeom prst="rect">
            <a:avLst/>
          </a:prstGeom>
        </p:spPr>
      </p:pic>
      <p:pic>
        <p:nvPicPr>
          <p:cNvPr id="62" name="Picture 61">
            <a:extLst>
              <a:ext uri="{FF2B5EF4-FFF2-40B4-BE49-F238E27FC236}">
                <a16:creationId xmlns:a16="http://schemas.microsoft.com/office/drawing/2014/main" id="{1B2FB68E-2EA8-7503-6D99-2C3FA3C42057}"/>
              </a:ext>
            </a:extLst>
          </p:cNvPr>
          <p:cNvPicPr>
            <a:picLocks noChangeAspect="1"/>
          </p:cNvPicPr>
          <p:nvPr/>
        </p:nvPicPr>
        <p:blipFill>
          <a:blip r:embed="rId18"/>
          <a:stretch>
            <a:fillRect/>
          </a:stretch>
        </p:blipFill>
        <p:spPr>
          <a:xfrm>
            <a:off x="6208225" y="2446033"/>
            <a:ext cx="252000" cy="252000"/>
          </a:xfrm>
          <a:prstGeom prst="rect">
            <a:avLst/>
          </a:prstGeom>
        </p:spPr>
      </p:pic>
      <p:pic>
        <p:nvPicPr>
          <p:cNvPr id="63" name="Picture 62">
            <a:extLst>
              <a:ext uri="{FF2B5EF4-FFF2-40B4-BE49-F238E27FC236}">
                <a16:creationId xmlns:a16="http://schemas.microsoft.com/office/drawing/2014/main" id="{C4F613B0-EA89-3A7B-69F9-BF0620BA7027}"/>
              </a:ext>
            </a:extLst>
          </p:cNvPr>
          <p:cNvPicPr>
            <a:picLocks noChangeAspect="1"/>
          </p:cNvPicPr>
          <p:nvPr/>
        </p:nvPicPr>
        <p:blipFill>
          <a:blip r:embed="rId18"/>
          <a:stretch>
            <a:fillRect/>
          </a:stretch>
        </p:blipFill>
        <p:spPr>
          <a:xfrm>
            <a:off x="5150835" y="2792247"/>
            <a:ext cx="252000" cy="252000"/>
          </a:xfrm>
          <a:prstGeom prst="rect">
            <a:avLst/>
          </a:prstGeom>
        </p:spPr>
      </p:pic>
      <p:pic>
        <p:nvPicPr>
          <p:cNvPr id="1024" name="Picture 1023">
            <a:extLst>
              <a:ext uri="{FF2B5EF4-FFF2-40B4-BE49-F238E27FC236}">
                <a16:creationId xmlns:a16="http://schemas.microsoft.com/office/drawing/2014/main" id="{C02F8653-0D7D-C647-BFF4-AC26775EE3DD}"/>
              </a:ext>
            </a:extLst>
          </p:cNvPr>
          <p:cNvPicPr>
            <a:picLocks noChangeAspect="1"/>
          </p:cNvPicPr>
          <p:nvPr/>
        </p:nvPicPr>
        <p:blipFill>
          <a:blip r:embed="rId18"/>
          <a:stretch>
            <a:fillRect/>
          </a:stretch>
        </p:blipFill>
        <p:spPr>
          <a:xfrm>
            <a:off x="5512098" y="2793149"/>
            <a:ext cx="252000" cy="252000"/>
          </a:xfrm>
          <a:prstGeom prst="rect">
            <a:avLst/>
          </a:prstGeom>
        </p:spPr>
      </p:pic>
      <p:pic>
        <p:nvPicPr>
          <p:cNvPr id="1025" name="Picture 1024">
            <a:extLst>
              <a:ext uri="{FF2B5EF4-FFF2-40B4-BE49-F238E27FC236}">
                <a16:creationId xmlns:a16="http://schemas.microsoft.com/office/drawing/2014/main" id="{1992D746-90BE-A14A-88B3-44E5154297CA}"/>
              </a:ext>
            </a:extLst>
          </p:cNvPr>
          <p:cNvPicPr>
            <a:picLocks noChangeAspect="1"/>
          </p:cNvPicPr>
          <p:nvPr/>
        </p:nvPicPr>
        <p:blipFill>
          <a:blip r:embed="rId18"/>
          <a:stretch>
            <a:fillRect/>
          </a:stretch>
        </p:blipFill>
        <p:spPr>
          <a:xfrm>
            <a:off x="5847176" y="2792247"/>
            <a:ext cx="252000" cy="252000"/>
          </a:xfrm>
          <a:prstGeom prst="rect">
            <a:avLst/>
          </a:prstGeom>
        </p:spPr>
      </p:pic>
      <p:pic>
        <p:nvPicPr>
          <p:cNvPr id="1027" name="Picture 1026">
            <a:extLst>
              <a:ext uri="{FF2B5EF4-FFF2-40B4-BE49-F238E27FC236}">
                <a16:creationId xmlns:a16="http://schemas.microsoft.com/office/drawing/2014/main" id="{305B3F46-DBCF-F561-6F91-52210A1EAB49}"/>
              </a:ext>
            </a:extLst>
          </p:cNvPr>
          <p:cNvPicPr>
            <a:picLocks noChangeAspect="1"/>
          </p:cNvPicPr>
          <p:nvPr/>
        </p:nvPicPr>
        <p:blipFill>
          <a:blip r:embed="rId18"/>
          <a:stretch>
            <a:fillRect/>
          </a:stretch>
        </p:blipFill>
        <p:spPr>
          <a:xfrm>
            <a:off x="6208439" y="2793149"/>
            <a:ext cx="252000" cy="252000"/>
          </a:xfrm>
          <a:prstGeom prst="rect">
            <a:avLst/>
          </a:prstGeom>
        </p:spPr>
      </p:pic>
      <p:pic>
        <p:nvPicPr>
          <p:cNvPr id="1029" name="Picture 1028">
            <a:extLst>
              <a:ext uri="{FF2B5EF4-FFF2-40B4-BE49-F238E27FC236}">
                <a16:creationId xmlns:a16="http://schemas.microsoft.com/office/drawing/2014/main" id="{A86BABDC-5E90-DEC2-0553-3159A642706C}"/>
              </a:ext>
            </a:extLst>
          </p:cNvPr>
          <p:cNvPicPr>
            <a:picLocks noChangeAspect="1"/>
          </p:cNvPicPr>
          <p:nvPr/>
        </p:nvPicPr>
        <p:blipFill>
          <a:blip r:embed="rId18"/>
          <a:stretch>
            <a:fillRect/>
          </a:stretch>
        </p:blipFill>
        <p:spPr>
          <a:xfrm>
            <a:off x="5153008" y="3140265"/>
            <a:ext cx="252000" cy="252000"/>
          </a:xfrm>
          <a:prstGeom prst="rect">
            <a:avLst/>
          </a:prstGeom>
        </p:spPr>
      </p:pic>
      <p:pic>
        <p:nvPicPr>
          <p:cNvPr id="1031" name="Picture 1030">
            <a:extLst>
              <a:ext uri="{FF2B5EF4-FFF2-40B4-BE49-F238E27FC236}">
                <a16:creationId xmlns:a16="http://schemas.microsoft.com/office/drawing/2014/main" id="{6C5C2B80-DCBD-37D5-AF53-BE11CC1AC408}"/>
              </a:ext>
            </a:extLst>
          </p:cNvPr>
          <p:cNvPicPr>
            <a:picLocks noChangeAspect="1"/>
          </p:cNvPicPr>
          <p:nvPr/>
        </p:nvPicPr>
        <p:blipFill>
          <a:blip r:embed="rId18"/>
          <a:stretch>
            <a:fillRect/>
          </a:stretch>
        </p:blipFill>
        <p:spPr>
          <a:xfrm>
            <a:off x="5514271" y="3141167"/>
            <a:ext cx="252000" cy="252000"/>
          </a:xfrm>
          <a:prstGeom prst="rect">
            <a:avLst/>
          </a:prstGeom>
        </p:spPr>
      </p:pic>
      <p:pic>
        <p:nvPicPr>
          <p:cNvPr id="1033" name="Picture 1032">
            <a:extLst>
              <a:ext uri="{FF2B5EF4-FFF2-40B4-BE49-F238E27FC236}">
                <a16:creationId xmlns:a16="http://schemas.microsoft.com/office/drawing/2014/main" id="{E5F9AA6A-4CAC-4CA2-75FF-9224810774A0}"/>
              </a:ext>
            </a:extLst>
          </p:cNvPr>
          <p:cNvPicPr>
            <a:picLocks noChangeAspect="1"/>
          </p:cNvPicPr>
          <p:nvPr/>
        </p:nvPicPr>
        <p:blipFill>
          <a:blip r:embed="rId18"/>
          <a:stretch>
            <a:fillRect/>
          </a:stretch>
        </p:blipFill>
        <p:spPr>
          <a:xfrm>
            <a:off x="6498846" y="3141167"/>
            <a:ext cx="252000" cy="252000"/>
          </a:xfrm>
          <a:prstGeom prst="rect">
            <a:avLst/>
          </a:prstGeom>
        </p:spPr>
      </p:pic>
      <p:sp>
        <p:nvSpPr>
          <p:cNvPr id="1034" name="TextBox 1033">
            <a:extLst>
              <a:ext uri="{FF2B5EF4-FFF2-40B4-BE49-F238E27FC236}">
                <a16:creationId xmlns:a16="http://schemas.microsoft.com/office/drawing/2014/main" id="{7A13A843-0C91-0AE3-BD94-D2469F9E02F9}"/>
              </a:ext>
            </a:extLst>
          </p:cNvPr>
          <p:cNvSpPr txBox="1"/>
          <p:nvPr/>
        </p:nvSpPr>
        <p:spPr>
          <a:xfrm>
            <a:off x="5732911" y="3157867"/>
            <a:ext cx="747404" cy="276999"/>
          </a:xfrm>
          <a:prstGeom prst="rect">
            <a:avLst/>
          </a:prstGeom>
          <a:noFill/>
        </p:spPr>
        <p:txBody>
          <a:bodyPr wrap="square" rtlCol="0">
            <a:spAutoFit/>
          </a:bodyPr>
          <a:lstStyle/>
          <a:p>
            <a:r>
              <a:rPr lang="en-GB" sz="1200" dirty="0">
                <a:latin typeface="Bradley Hand" pitchFamily="2" charset="77"/>
              </a:rPr>
              <a:t>………….</a:t>
            </a:r>
          </a:p>
        </p:txBody>
      </p:sp>
      <p:pic>
        <p:nvPicPr>
          <p:cNvPr id="1035" name="Picture 1034">
            <a:extLst>
              <a:ext uri="{FF2B5EF4-FFF2-40B4-BE49-F238E27FC236}">
                <a16:creationId xmlns:a16="http://schemas.microsoft.com/office/drawing/2014/main" id="{AE5E1991-1D72-538B-67D4-1567A140A42D}"/>
              </a:ext>
            </a:extLst>
          </p:cNvPr>
          <p:cNvPicPr>
            <a:picLocks noChangeAspect="1"/>
          </p:cNvPicPr>
          <p:nvPr/>
        </p:nvPicPr>
        <p:blipFill>
          <a:blip r:embed="rId19"/>
          <a:stretch>
            <a:fillRect/>
          </a:stretch>
        </p:blipFill>
        <p:spPr>
          <a:xfrm>
            <a:off x="6974694" y="2490264"/>
            <a:ext cx="432000" cy="432000"/>
          </a:xfrm>
          <a:prstGeom prst="rect">
            <a:avLst/>
          </a:prstGeom>
        </p:spPr>
      </p:pic>
      <p:sp>
        <p:nvSpPr>
          <p:cNvPr id="1037" name="TextBox 1036">
            <a:extLst>
              <a:ext uri="{FF2B5EF4-FFF2-40B4-BE49-F238E27FC236}">
                <a16:creationId xmlns:a16="http://schemas.microsoft.com/office/drawing/2014/main" id="{4FA5BE52-9AF6-C19E-239D-125F00823BEA}"/>
              </a:ext>
            </a:extLst>
          </p:cNvPr>
          <p:cNvSpPr txBox="1"/>
          <p:nvPr/>
        </p:nvSpPr>
        <p:spPr>
          <a:xfrm>
            <a:off x="7844013" y="2081385"/>
            <a:ext cx="1667725" cy="307777"/>
          </a:xfrm>
          <a:prstGeom prst="rect">
            <a:avLst/>
          </a:prstGeom>
          <a:noFill/>
        </p:spPr>
        <p:txBody>
          <a:bodyPr wrap="square">
            <a:spAutoFit/>
          </a:bodyPr>
          <a:lstStyle/>
          <a:p>
            <a:r>
              <a:rPr lang="en-GB" sz="1400" b="1" dirty="0">
                <a:latin typeface="Bradley Hand" pitchFamily="2" charset="77"/>
              </a:rPr>
              <a:t>[</a:t>
            </a:r>
            <a:r>
              <a:rPr lang="en-GB" sz="1100" dirty="0">
                <a:latin typeface="Bradley Hand" pitchFamily="2" charset="77"/>
              </a:rPr>
              <a:t>-0.004828, -0.02983</a:t>
            </a:r>
            <a:r>
              <a:rPr lang="en-GB" sz="1400" b="1" dirty="0">
                <a:latin typeface="Bradley Hand" pitchFamily="2" charset="77"/>
              </a:rPr>
              <a:t>]</a:t>
            </a:r>
            <a:endParaRPr lang="en-GB" sz="1100" b="1" dirty="0">
              <a:latin typeface="Bradley Hand" pitchFamily="2" charset="77"/>
            </a:endParaRPr>
          </a:p>
        </p:txBody>
      </p:sp>
      <p:pic>
        <p:nvPicPr>
          <p:cNvPr id="1045" name="Picture 1044">
            <a:extLst>
              <a:ext uri="{FF2B5EF4-FFF2-40B4-BE49-F238E27FC236}">
                <a16:creationId xmlns:a16="http://schemas.microsoft.com/office/drawing/2014/main" id="{727F3B74-C3AA-095C-A181-FF66F7AFB9AE}"/>
              </a:ext>
            </a:extLst>
          </p:cNvPr>
          <p:cNvPicPr>
            <a:picLocks noChangeAspect="1"/>
          </p:cNvPicPr>
          <p:nvPr/>
        </p:nvPicPr>
        <p:blipFill>
          <a:blip r:embed="rId20"/>
          <a:stretch>
            <a:fillRect/>
          </a:stretch>
        </p:blipFill>
        <p:spPr>
          <a:xfrm>
            <a:off x="7466005" y="2519106"/>
            <a:ext cx="360000" cy="360000"/>
          </a:xfrm>
          <a:prstGeom prst="rect">
            <a:avLst/>
          </a:prstGeom>
        </p:spPr>
      </p:pic>
      <p:sp>
        <p:nvSpPr>
          <p:cNvPr id="1046" name="TextBox 1045">
            <a:extLst>
              <a:ext uri="{FF2B5EF4-FFF2-40B4-BE49-F238E27FC236}">
                <a16:creationId xmlns:a16="http://schemas.microsoft.com/office/drawing/2014/main" id="{0F8F7F76-11D8-EC96-F6B3-81844DEC0184}"/>
              </a:ext>
            </a:extLst>
          </p:cNvPr>
          <p:cNvSpPr txBox="1"/>
          <p:nvPr/>
        </p:nvSpPr>
        <p:spPr>
          <a:xfrm>
            <a:off x="7844013" y="2332882"/>
            <a:ext cx="1667725" cy="307777"/>
          </a:xfrm>
          <a:prstGeom prst="rect">
            <a:avLst/>
          </a:prstGeom>
          <a:noFill/>
        </p:spPr>
        <p:txBody>
          <a:bodyPr wrap="square">
            <a:spAutoFit/>
          </a:bodyPr>
          <a:lstStyle/>
          <a:p>
            <a:r>
              <a:rPr lang="en-GB" sz="1400" b="1" dirty="0">
                <a:latin typeface="Bradley Hand" pitchFamily="2" charset="77"/>
              </a:rPr>
              <a:t>[</a:t>
            </a:r>
            <a:r>
              <a:rPr lang="en-GB" sz="1100" dirty="0">
                <a:latin typeface="Bradley Hand" pitchFamily="2" charset="77"/>
              </a:rPr>
              <a:t>-0.004828, -0.02983</a:t>
            </a:r>
            <a:r>
              <a:rPr lang="en-GB" sz="1400" b="1" dirty="0">
                <a:latin typeface="Bradley Hand" pitchFamily="2" charset="77"/>
              </a:rPr>
              <a:t>]</a:t>
            </a:r>
            <a:endParaRPr lang="en-GB" sz="1100" b="1" dirty="0">
              <a:latin typeface="Bradley Hand" pitchFamily="2" charset="77"/>
            </a:endParaRPr>
          </a:p>
        </p:txBody>
      </p:sp>
      <p:sp>
        <p:nvSpPr>
          <p:cNvPr id="1047" name="TextBox 1046">
            <a:extLst>
              <a:ext uri="{FF2B5EF4-FFF2-40B4-BE49-F238E27FC236}">
                <a16:creationId xmlns:a16="http://schemas.microsoft.com/office/drawing/2014/main" id="{ED23F134-2FCC-3D1D-2FF1-0F40C47B6403}"/>
              </a:ext>
            </a:extLst>
          </p:cNvPr>
          <p:cNvSpPr txBox="1"/>
          <p:nvPr/>
        </p:nvSpPr>
        <p:spPr>
          <a:xfrm>
            <a:off x="7843569" y="2588033"/>
            <a:ext cx="1667725" cy="307777"/>
          </a:xfrm>
          <a:prstGeom prst="rect">
            <a:avLst/>
          </a:prstGeom>
          <a:noFill/>
        </p:spPr>
        <p:txBody>
          <a:bodyPr wrap="square">
            <a:spAutoFit/>
          </a:bodyPr>
          <a:lstStyle/>
          <a:p>
            <a:r>
              <a:rPr lang="en-GB" sz="1400" b="1" dirty="0">
                <a:latin typeface="Bradley Hand" pitchFamily="2" charset="77"/>
              </a:rPr>
              <a:t>[</a:t>
            </a:r>
            <a:r>
              <a:rPr lang="en-GB" sz="1100" dirty="0">
                <a:latin typeface="Bradley Hand" pitchFamily="2" charset="77"/>
              </a:rPr>
              <a:t>-0.004828, -0.02983</a:t>
            </a:r>
            <a:r>
              <a:rPr lang="en-GB" sz="1400" b="1" dirty="0">
                <a:latin typeface="Bradley Hand" pitchFamily="2" charset="77"/>
              </a:rPr>
              <a:t>]</a:t>
            </a:r>
            <a:endParaRPr lang="en-GB" sz="1100" b="1" dirty="0">
              <a:latin typeface="Bradley Hand" pitchFamily="2" charset="77"/>
            </a:endParaRPr>
          </a:p>
        </p:txBody>
      </p:sp>
      <p:sp>
        <p:nvSpPr>
          <p:cNvPr id="1048" name="TextBox 1047">
            <a:extLst>
              <a:ext uri="{FF2B5EF4-FFF2-40B4-BE49-F238E27FC236}">
                <a16:creationId xmlns:a16="http://schemas.microsoft.com/office/drawing/2014/main" id="{CCD91BC1-D84D-03DA-B1BB-6856193A8B26}"/>
              </a:ext>
            </a:extLst>
          </p:cNvPr>
          <p:cNvSpPr txBox="1"/>
          <p:nvPr/>
        </p:nvSpPr>
        <p:spPr>
          <a:xfrm>
            <a:off x="7843125" y="2821474"/>
            <a:ext cx="1667725" cy="307777"/>
          </a:xfrm>
          <a:prstGeom prst="rect">
            <a:avLst/>
          </a:prstGeom>
          <a:noFill/>
        </p:spPr>
        <p:txBody>
          <a:bodyPr wrap="square">
            <a:spAutoFit/>
          </a:bodyPr>
          <a:lstStyle/>
          <a:p>
            <a:r>
              <a:rPr lang="en-GB" sz="1400" b="1" dirty="0">
                <a:latin typeface="Bradley Hand" pitchFamily="2" charset="77"/>
              </a:rPr>
              <a:t>[</a:t>
            </a:r>
            <a:r>
              <a:rPr lang="en-GB" sz="1100" dirty="0">
                <a:latin typeface="Bradley Hand" pitchFamily="2" charset="77"/>
              </a:rPr>
              <a:t>-0.004828, -0.02983</a:t>
            </a:r>
            <a:r>
              <a:rPr lang="en-GB" sz="1400" b="1" dirty="0">
                <a:latin typeface="Bradley Hand" pitchFamily="2" charset="77"/>
              </a:rPr>
              <a:t>]</a:t>
            </a:r>
            <a:endParaRPr lang="en-GB" sz="1100" b="1" dirty="0">
              <a:latin typeface="Bradley Hand" pitchFamily="2" charset="77"/>
            </a:endParaRPr>
          </a:p>
        </p:txBody>
      </p:sp>
      <p:sp>
        <p:nvSpPr>
          <p:cNvPr id="1049" name="TextBox 1048">
            <a:extLst>
              <a:ext uri="{FF2B5EF4-FFF2-40B4-BE49-F238E27FC236}">
                <a16:creationId xmlns:a16="http://schemas.microsoft.com/office/drawing/2014/main" id="{4395FF22-E39F-3ACD-6813-6080ED525C03}"/>
              </a:ext>
            </a:extLst>
          </p:cNvPr>
          <p:cNvSpPr txBox="1"/>
          <p:nvPr/>
        </p:nvSpPr>
        <p:spPr>
          <a:xfrm>
            <a:off x="7842681" y="3059063"/>
            <a:ext cx="1667725" cy="307777"/>
          </a:xfrm>
          <a:prstGeom prst="rect">
            <a:avLst/>
          </a:prstGeom>
          <a:noFill/>
        </p:spPr>
        <p:txBody>
          <a:bodyPr wrap="square">
            <a:spAutoFit/>
          </a:bodyPr>
          <a:lstStyle/>
          <a:p>
            <a:r>
              <a:rPr lang="en-GB" sz="1400" b="1" dirty="0">
                <a:latin typeface="Bradley Hand" pitchFamily="2" charset="77"/>
              </a:rPr>
              <a:t>[</a:t>
            </a:r>
            <a:r>
              <a:rPr lang="en-GB" sz="1100" dirty="0">
                <a:latin typeface="Bradley Hand" pitchFamily="2" charset="77"/>
              </a:rPr>
              <a:t>-0.004828, -0.02983</a:t>
            </a:r>
            <a:r>
              <a:rPr lang="en-GB" sz="1400" b="1" dirty="0">
                <a:latin typeface="Bradley Hand" pitchFamily="2" charset="77"/>
              </a:rPr>
              <a:t>]</a:t>
            </a:r>
            <a:endParaRPr lang="en-GB" sz="1100" b="1" dirty="0">
              <a:latin typeface="Bradley Hand" pitchFamily="2" charset="77"/>
            </a:endParaRPr>
          </a:p>
        </p:txBody>
      </p:sp>
      <p:cxnSp>
        <p:nvCxnSpPr>
          <p:cNvPr id="1050" name="Straight Connector 1049">
            <a:extLst>
              <a:ext uri="{FF2B5EF4-FFF2-40B4-BE49-F238E27FC236}">
                <a16:creationId xmlns:a16="http://schemas.microsoft.com/office/drawing/2014/main" id="{F9A6D9BF-8160-14CD-B986-DF735B924C04}"/>
              </a:ext>
            </a:extLst>
          </p:cNvPr>
          <p:cNvCxnSpPr/>
          <p:nvPr/>
        </p:nvCxnSpPr>
        <p:spPr>
          <a:xfrm>
            <a:off x="9534942" y="1814405"/>
            <a:ext cx="0" cy="1613997"/>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pic>
        <p:nvPicPr>
          <p:cNvPr id="1052" name="Picture 1051">
            <a:extLst>
              <a:ext uri="{FF2B5EF4-FFF2-40B4-BE49-F238E27FC236}">
                <a16:creationId xmlns:a16="http://schemas.microsoft.com/office/drawing/2014/main" id="{A0F25561-14F4-312C-B005-59A50CC7AC8F}"/>
              </a:ext>
            </a:extLst>
          </p:cNvPr>
          <p:cNvPicPr>
            <a:picLocks noChangeAspect="1"/>
          </p:cNvPicPr>
          <p:nvPr/>
        </p:nvPicPr>
        <p:blipFill>
          <a:blip r:embed="rId21"/>
          <a:stretch>
            <a:fillRect/>
          </a:stretch>
        </p:blipFill>
        <p:spPr>
          <a:xfrm>
            <a:off x="11246734" y="2352835"/>
            <a:ext cx="635000" cy="635000"/>
          </a:xfrm>
          <a:prstGeom prst="rect">
            <a:avLst/>
          </a:prstGeom>
        </p:spPr>
      </p:pic>
      <p:pic>
        <p:nvPicPr>
          <p:cNvPr id="1055" name="Picture 1054">
            <a:extLst>
              <a:ext uri="{FF2B5EF4-FFF2-40B4-BE49-F238E27FC236}">
                <a16:creationId xmlns:a16="http://schemas.microsoft.com/office/drawing/2014/main" id="{43CBB078-4474-7475-56E7-5A10E512AC34}"/>
              </a:ext>
            </a:extLst>
          </p:cNvPr>
          <p:cNvPicPr>
            <a:picLocks noChangeAspect="1"/>
          </p:cNvPicPr>
          <p:nvPr/>
        </p:nvPicPr>
        <p:blipFill>
          <a:blip r:embed="rId22"/>
          <a:stretch>
            <a:fillRect/>
          </a:stretch>
        </p:blipFill>
        <p:spPr>
          <a:xfrm>
            <a:off x="9634066" y="2936366"/>
            <a:ext cx="360000" cy="360000"/>
          </a:xfrm>
          <a:prstGeom prst="rect">
            <a:avLst/>
          </a:prstGeom>
        </p:spPr>
      </p:pic>
      <p:pic>
        <p:nvPicPr>
          <p:cNvPr id="1056" name="Picture 1055">
            <a:extLst>
              <a:ext uri="{FF2B5EF4-FFF2-40B4-BE49-F238E27FC236}">
                <a16:creationId xmlns:a16="http://schemas.microsoft.com/office/drawing/2014/main" id="{C6A54111-7A7D-829B-8FC3-41AE6CC7DC42}"/>
              </a:ext>
            </a:extLst>
          </p:cNvPr>
          <p:cNvPicPr>
            <a:picLocks noChangeAspect="1"/>
          </p:cNvPicPr>
          <p:nvPr/>
        </p:nvPicPr>
        <p:blipFill>
          <a:blip r:embed="rId20"/>
          <a:stretch>
            <a:fillRect/>
          </a:stretch>
        </p:blipFill>
        <p:spPr>
          <a:xfrm>
            <a:off x="9634066" y="2550381"/>
            <a:ext cx="360000" cy="360000"/>
          </a:xfrm>
          <a:prstGeom prst="rect">
            <a:avLst/>
          </a:prstGeom>
        </p:spPr>
      </p:pic>
      <p:pic>
        <p:nvPicPr>
          <p:cNvPr id="1057" name="Picture 1056">
            <a:extLst>
              <a:ext uri="{FF2B5EF4-FFF2-40B4-BE49-F238E27FC236}">
                <a16:creationId xmlns:a16="http://schemas.microsoft.com/office/drawing/2014/main" id="{72B8238E-2DD1-9AE6-F070-FCFE9F3026DC}"/>
              </a:ext>
            </a:extLst>
          </p:cNvPr>
          <p:cNvPicPr>
            <a:picLocks noChangeAspect="1"/>
          </p:cNvPicPr>
          <p:nvPr/>
        </p:nvPicPr>
        <p:blipFill>
          <a:blip r:embed="rId18"/>
          <a:stretch>
            <a:fillRect/>
          </a:stretch>
        </p:blipFill>
        <p:spPr>
          <a:xfrm>
            <a:off x="9634066" y="2164396"/>
            <a:ext cx="360000" cy="360000"/>
          </a:xfrm>
          <a:prstGeom prst="rect">
            <a:avLst/>
          </a:prstGeom>
        </p:spPr>
      </p:pic>
      <p:sp>
        <p:nvSpPr>
          <p:cNvPr id="1058" name="TextBox 1057">
            <a:extLst>
              <a:ext uri="{FF2B5EF4-FFF2-40B4-BE49-F238E27FC236}">
                <a16:creationId xmlns:a16="http://schemas.microsoft.com/office/drawing/2014/main" id="{DF53DF03-CAC0-5B65-0379-836D71EE94A0}"/>
              </a:ext>
            </a:extLst>
          </p:cNvPr>
          <p:cNvSpPr txBox="1"/>
          <p:nvPr/>
        </p:nvSpPr>
        <p:spPr>
          <a:xfrm>
            <a:off x="9939155" y="2255591"/>
            <a:ext cx="1339405" cy="246221"/>
          </a:xfrm>
          <a:prstGeom prst="rect">
            <a:avLst/>
          </a:prstGeom>
          <a:noFill/>
        </p:spPr>
        <p:txBody>
          <a:bodyPr wrap="square" rtlCol="0">
            <a:spAutoFit/>
          </a:bodyPr>
          <a:lstStyle/>
          <a:p>
            <a:r>
              <a:rPr lang="en-GB" sz="1000" dirty="0">
                <a:latin typeface="Bradley Hand" pitchFamily="2" charset="77"/>
              </a:rPr>
              <a:t>Chunk payload</a:t>
            </a:r>
          </a:p>
        </p:txBody>
      </p:sp>
      <p:sp>
        <p:nvSpPr>
          <p:cNvPr id="1059" name="TextBox 1058">
            <a:extLst>
              <a:ext uri="{FF2B5EF4-FFF2-40B4-BE49-F238E27FC236}">
                <a16:creationId xmlns:a16="http://schemas.microsoft.com/office/drawing/2014/main" id="{2FD9B363-FC3D-EED0-918B-AC94A233BE2E}"/>
              </a:ext>
            </a:extLst>
          </p:cNvPr>
          <p:cNvSpPr txBox="1"/>
          <p:nvPr/>
        </p:nvSpPr>
        <p:spPr>
          <a:xfrm>
            <a:off x="9933650" y="2651515"/>
            <a:ext cx="1863525" cy="246221"/>
          </a:xfrm>
          <a:prstGeom prst="rect">
            <a:avLst/>
          </a:prstGeom>
          <a:noFill/>
        </p:spPr>
        <p:txBody>
          <a:bodyPr wrap="square" rtlCol="0">
            <a:spAutoFit/>
          </a:bodyPr>
          <a:lstStyle/>
          <a:p>
            <a:r>
              <a:rPr lang="en-GB" sz="1000" dirty="0">
                <a:latin typeface="Bradley Hand" pitchFamily="2" charset="77"/>
              </a:rPr>
              <a:t>Chunk Embeddings</a:t>
            </a:r>
          </a:p>
        </p:txBody>
      </p:sp>
      <p:sp>
        <p:nvSpPr>
          <p:cNvPr id="1060" name="TextBox 1059">
            <a:extLst>
              <a:ext uri="{FF2B5EF4-FFF2-40B4-BE49-F238E27FC236}">
                <a16:creationId xmlns:a16="http://schemas.microsoft.com/office/drawing/2014/main" id="{243DFC4E-143C-C4DF-EF39-48385F694CA7}"/>
              </a:ext>
            </a:extLst>
          </p:cNvPr>
          <p:cNvSpPr txBox="1"/>
          <p:nvPr/>
        </p:nvSpPr>
        <p:spPr>
          <a:xfrm>
            <a:off x="9982785" y="2991637"/>
            <a:ext cx="1339405" cy="246221"/>
          </a:xfrm>
          <a:prstGeom prst="rect">
            <a:avLst/>
          </a:prstGeom>
          <a:noFill/>
        </p:spPr>
        <p:txBody>
          <a:bodyPr wrap="square" rtlCol="0">
            <a:spAutoFit/>
          </a:bodyPr>
          <a:lstStyle/>
          <a:p>
            <a:r>
              <a:rPr lang="en-GB" sz="1000" dirty="0">
                <a:latin typeface="Bradley Hand" pitchFamily="2" charset="77"/>
              </a:rPr>
              <a:t>Metadata</a:t>
            </a:r>
          </a:p>
        </p:txBody>
      </p:sp>
      <p:sp>
        <p:nvSpPr>
          <p:cNvPr id="1062" name="Rounded Rectangle 1061">
            <a:extLst>
              <a:ext uri="{FF2B5EF4-FFF2-40B4-BE49-F238E27FC236}">
                <a16:creationId xmlns:a16="http://schemas.microsoft.com/office/drawing/2014/main" id="{BEFFEACE-29EE-C4EA-A35D-5FCC937BE958}"/>
              </a:ext>
            </a:extLst>
          </p:cNvPr>
          <p:cNvSpPr/>
          <p:nvPr/>
        </p:nvSpPr>
        <p:spPr>
          <a:xfrm>
            <a:off x="2537793" y="4223406"/>
            <a:ext cx="4118110" cy="2056387"/>
          </a:xfrm>
          <a:custGeom>
            <a:avLst/>
            <a:gdLst>
              <a:gd name="connsiteX0" fmla="*/ 0 w 4118110"/>
              <a:gd name="connsiteY0" fmla="*/ 94306 h 2056387"/>
              <a:gd name="connsiteX1" fmla="*/ 94306 w 4118110"/>
              <a:gd name="connsiteY1" fmla="*/ 0 h 2056387"/>
              <a:gd name="connsiteX2" fmla="*/ 616368 w 4118110"/>
              <a:gd name="connsiteY2" fmla="*/ 0 h 2056387"/>
              <a:gd name="connsiteX3" fmla="*/ 1059840 w 4118110"/>
              <a:gd name="connsiteY3" fmla="*/ 0 h 2056387"/>
              <a:gd name="connsiteX4" fmla="*/ 1660492 w 4118110"/>
              <a:gd name="connsiteY4" fmla="*/ 0 h 2056387"/>
              <a:gd name="connsiteX5" fmla="*/ 2143259 w 4118110"/>
              <a:gd name="connsiteY5" fmla="*/ 0 h 2056387"/>
              <a:gd name="connsiteX6" fmla="*/ 2586730 w 4118110"/>
              <a:gd name="connsiteY6" fmla="*/ 0 h 2056387"/>
              <a:gd name="connsiteX7" fmla="*/ 3069497 w 4118110"/>
              <a:gd name="connsiteY7" fmla="*/ 0 h 2056387"/>
              <a:gd name="connsiteX8" fmla="*/ 4023804 w 4118110"/>
              <a:gd name="connsiteY8" fmla="*/ 0 h 2056387"/>
              <a:gd name="connsiteX9" fmla="*/ 4118110 w 4118110"/>
              <a:gd name="connsiteY9" fmla="*/ 94306 h 2056387"/>
              <a:gd name="connsiteX10" fmla="*/ 4118110 w 4118110"/>
              <a:gd name="connsiteY10" fmla="*/ 523894 h 2056387"/>
              <a:gd name="connsiteX11" fmla="*/ 4118110 w 4118110"/>
              <a:gd name="connsiteY11" fmla="*/ 972160 h 2056387"/>
              <a:gd name="connsiteX12" fmla="*/ 4118110 w 4118110"/>
              <a:gd name="connsiteY12" fmla="*/ 1439104 h 2056387"/>
              <a:gd name="connsiteX13" fmla="*/ 4118110 w 4118110"/>
              <a:gd name="connsiteY13" fmla="*/ 1962081 h 2056387"/>
              <a:gd name="connsiteX14" fmla="*/ 4023804 w 4118110"/>
              <a:gd name="connsiteY14" fmla="*/ 2056387 h 2056387"/>
              <a:gd name="connsiteX15" fmla="*/ 3462447 w 4118110"/>
              <a:gd name="connsiteY15" fmla="*/ 2056387 h 2056387"/>
              <a:gd name="connsiteX16" fmla="*/ 2861795 w 4118110"/>
              <a:gd name="connsiteY16" fmla="*/ 2056387 h 2056387"/>
              <a:gd name="connsiteX17" fmla="*/ 2339733 w 4118110"/>
              <a:gd name="connsiteY17" fmla="*/ 2056387 h 2056387"/>
              <a:gd name="connsiteX18" fmla="*/ 1739082 w 4118110"/>
              <a:gd name="connsiteY18" fmla="*/ 2056387 h 2056387"/>
              <a:gd name="connsiteX19" fmla="*/ 1256315 w 4118110"/>
              <a:gd name="connsiteY19" fmla="*/ 2056387 h 2056387"/>
              <a:gd name="connsiteX20" fmla="*/ 694958 w 4118110"/>
              <a:gd name="connsiteY20" fmla="*/ 2056387 h 2056387"/>
              <a:gd name="connsiteX21" fmla="*/ 94306 w 4118110"/>
              <a:gd name="connsiteY21" fmla="*/ 2056387 h 2056387"/>
              <a:gd name="connsiteX22" fmla="*/ 0 w 4118110"/>
              <a:gd name="connsiteY22" fmla="*/ 1962081 h 2056387"/>
              <a:gd name="connsiteX23" fmla="*/ 0 w 4118110"/>
              <a:gd name="connsiteY23" fmla="*/ 1476460 h 2056387"/>
              <a:gd name="connsiteX24" fmla="*/ 0 w 4118110"/>
              <a:gd name="connsiteY24" fmla="*/ 1028194 h 2056387"/>
              <a:gd name="connsiteX25" fmla="*/ 0 w 4118110"/>
              <a:gd name="connsiteY25" fmla="*/ 598605 h 2056387"/>
              <a:gd name="connsiteX26" fmla="*/ 0 w 4118110"/>
              <a:gd name="connsiteY26" fmla="*/ 94306 h 205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118110" h="2056387" fill="none" extrusionOk="0">
                <a:moveTo>
                  <a:pt x="0" y="94306"/>
                </a:moveTo>
                <a:cubicBezTo>
                  <a:pt x="-658" y="28559"/>
                  <a:pt x="44253" y="1279"/>
                  <a:pt x="94306" y="0"/>
                </a:cubicBezTo>
                <a:cubicBezTo>
                  <a:pt x="249253" y="-50888"/>
                  <a:pt x="469952" y="50400"/>
                  <a:pt x="616368" y="0"/>
                </a:cubicBezTo>
                <a:cubicBezTo>
                  <a:pt x="762784" y="-50400"/>
                  <a:pt x="870647" y="38522"/>
                  <a:pt x="1059840" y="0"/>
                </a:cubicBezTo>
                <a:cubicBezTo>
                  <a:pt x="1249033" y="-38522"/>
                  <a:pt x="1461912" y="68418"/>
                  <a:pt x="1660492" y="0"/>
                </a:cubicBezTo>
                <a:cubicBezTo>
                  <a:pt x="1859072" y="-68418"/>
                  <a:pt x="1949918" y="18324"/>
                  <a:pt x="2143259" y="0"/>
                </a:cubicBezTo>
                <a:cubicBezTo>
                  <a:pt x="2336600" y="-18324"/>
                  <a:pt x="2473451" y="28940"/>
                  <a:pt x="2586730" y="0"/>
                </a:cubicBezTo>
                <a:cubicBezTo>
                  <a:pt x="2700009" y="-28940"/>
                  <a:pt x="2885562" y="34232"/>
                  <a:pt x="3069497" y="0"/>
                </a:cubicBezTo>
                <a:cubicBezTo>
                  <a:pt x="3253432" y="-34232"/>
                  <a:pt x="3581739" y="38524"/>
                  <a:pt x="4023804" y="0"/>
                </a:cubicBezTo>
                <a:cubicBezTo>
                  <a:pt x="4078734" y="-753"/>
                  <a:pt x="4116559" y="52967"/>
                  <a:pt x="4118110" y="94306"/>
                </a:cubicBezTo>
                <a:cubicBezTo>
                  <a:pt x="4120439" y="309080"/>
                  <a:pt x="4070186" y="337320"/>
                  <a:pt x="4118110" y="523894"/>
                </a:cubicBezTo>
                <a:cubicBezTo>
                  <a:pt x="4166034" y="710468"/>
                  <a:pt x="4106781" y="766943"/>
                  <a:pt x="4118110" y="972160"/>
                </a:cubicBezTo>
                <a:cubicBezTo>
                  <a:pt x="4129439" y="1177377"/>
                  <a:pt x="4113461" y="1217041"/>
                  <a:pt x="4118110" y="1439104"/>
                </a:cubicBezTo>
                <a:cubicBezTo>
                  <a:pt x="4122759" y="1661167"/>
                  <a:pt x="4055965" y="1708261"/>
                  <a:pt x="4118110" y="1962081"/>
                </a:cubicBezTo>
                <a:cubicBezTo>
                  <a:pt x="4120172" y="2019466"/>
                  <a:pt x="4077327" y="2057057"/>
                  <a:pt x="4023804" y="2056387"/>
                </a:cubicBezTo>
                <a:cubicBezTo>
                  <a:pt x="3846465" y="2098511"/>
                  <a:pt x="3678503" y="2024152"/>
                  <a:pt x="3462447" y="2056387"/>
                </a:cubicBezTo>
                <a:cubicBezTo>
                  <a:pt x="3246391" y="2088622"/>
                  <a:pt x="2997392" y="2004349"/>
                  <a:pt x="2861795" y="2056387"/>
                </a:cubicBezTo>
                <a:cubicBezTo>
                  <a:pt x="2726198" y="2108425"/>
                  <a:pt x="2456829" y="2037672"/>
                  <a:pt x="2339733" y="2056387"/>
                </a:cubicBezTo>
                <a:cubicBezTo>
                  <a:pt x="2222637" y="2075102"/>
                  <a:pt x="1993354" y="2053387"/>
                  <a:pt x="1739082" y="2056387"/>
                </a:cubicBezTo>
                <a:cubicBezTo>
                  <a:pt x="1484810" y="2059387"/>
                  <a:pt x="1476538" y="2000411"/>
                  <a:pt x="1256315" y="2056387"/>
                </a:cubicBezTo>
                <a:cubicBezTo>
                  <a:pt x="1036092" y="2112363"/>
                  <a:pt x="874260" y="2015615"/>
                  <a:pt x="694958" y="2056387"/>
                </a:cubicBezTo>
                <a:cubicBezTo>
                  <a:pt x="515656" y="2097159"/>
                  <a:pt x="281839" y="2012320"/>
                  <a:pt x="94306" y="2056387"/>
                </a:cubicBezTo>
                <a:cubicBezTo>
                  <a:pt x="44490" y="2052855"/>
                  <a:pt x="10719" y="2005730"/>
                  <a:pt x="0" y="1962081"/>
                </a:cubicBezTo>
                <a:cubicBezTo>
                  <a:pt x="-56024" y="1754872"/>
                  <a:pt x="18293" y="1667127"/>
                  <a:pt x="0" y="1476460"/>
                </a:cubicBezTo>
                <a:cubicBezTo>
                  <a:pt x="-18293" y="1285793"/>
                  <a:pt x="26448" y="1172253"/>
                  <a:pt x="0" y="1028194"/>
                </a:cubicBezTo>
                <a:cubicBezTo>
                  <a:pt x="-26448" y="884135"/>
                  <a:pt x="31166" y="780580"/>
                  <a:pt x="0" y="598605"/>
                </a:cubicBezTo>
                <a:cubicBezTo>
                  <a:pt x="-31166" y="416630"/>
                  <a:pt x="8553" y="312350"/>
                  <a:pt x="0" y="94306"/>
                </a:cubicBezTo>
                <a:close/>
              </a:path>
              <a:path w="4118110" h="2056387" stroke="0" extrusionOk="0">
                <a:moveTo>
                  <a:pt x="0" y="94306"/>
                </a:moveTo>
                <a:cubicBezTo>
                  <a:pt x="-11650" y="35036"/>
                  <a:pt x="29939" y="4610"/>
                  <a:pt x="94306" y="0"/>
                </a:cubicBezTo>
                <a:cubicBezTo>
                  <a:pt x="285582" y="-48959"/>
                  <a:pt x="592855" y="46443"/>
                  <a:pt x="734253" y="0"/>
                </a:cubicBezTo>
                <a:cubicBezTo>
                  <a:pt x="875651" y="-46443"/>
                  <a:pt x="1069255" y="4695"/>
                  <a:pt x="1256315" y="0"/>
                </a:cubicBezTo>
                <a:cubicBezTo>
                  <a:pt x="1443375" y="-4695"/>
                  <a:pt x="1614841" y="7126"/>
                  <a:pt x="1739082" y="0"/>
                </a:cubicBezTo>
                <a:cubicBezTo>
                  <a:pt x="1863323" y="-7126"/>
                  <a:pt x="2109416" y="23949"/>
                  <a:pt x="2339733" y="0"/>
                </a:cubicBezTo>
                <a:cubicBezTo>
                  <a:pt x="2570050" y="-23949"/>
                  <a:pt x="2622392" y="52507"/>
                  <a:pt x="2861795" y="0"/>
                </a:cubicBezTo>
                <a:cubicBezTo>
                  <a:pt x="3101198" y="-52507"/>
                  <a:pt x="3356901" y="32110"/>
                  <a:pt x="3501742" y="0"/>
                </a:cubicBezTo>
                <a:cubicBezTo>
                  <a:pt x="3646583" y="-32110"/>
                  <a:pt x="3765539" y="51224"/>
                  <a:pt x="4023804" y="0"/>
                </a:cubicBezTo>
                <a:cubicBezTo>
                  <a:pt x="4073712" y="3600"/>
                  <a:pt x="4113190" y="36515"/>
                  <a:pt x="4118110" y="94306"/>
                </a:cubicBezTo>
                <a:cubicBezTo>
                  <a:pt x="4153858" y="286775"/>
                  <a:pt x="4105517" y="367419"/>
                  <a:pt x="4118110" y="523894"/>
                </a:cubicBezTo>
                <a:cubicBezTo>
                  <a:pt x="4130703" y="680369"/>
                  <a:pt x="4075136" y="879583"/>
                  <a:pt x="4118110" y="990838"/>
                </a:cubicBezTo>
                <a:cubicBezTo>
                  <a:pt x="4161084" y="1102093"/>
                  <a:pt x="4085644" y="1231492"/>
                  <a:pt x="4118110" y="1439104"/>
                </a:cubicBezTo>
                <a:cubicBezTo>
                  <a:pt x="4150576" y="1646716"/>
                  <a:pt x="4102161" y="1801950"/>
                  <a:pt x="4118110" y="1962081"/>
                </a:cubicBezTo>
                <a:cubicBezTo>
                  <a:pt x="4124543" y="2006179"/>
                  <a:pt x="4074078" y="2055687"/>
                  <a:pt x="4023804" y="2056387"/>
                </a:cubicBezTo>
                <a:cubicBezTo>
                  <a:pt x="3888791" y="2079472"/>
                  <a:pt x="3721165" y="2055718"/>
                  <a:pt x="3462447" y="2056387"/>
                </a:cubicBezTo>
                <a:cubicBezTo>
                  <a:pt x="3203729" y="2057056"/>
                  <a:pt x="3012097" y="2023513"/>
                  <a:pt x="2822500" y="2056387"/>
                </a:cubicBezTo>
                <a:cubicBezTo>
                  <a:pt x="2632903" y="2089261"/>
                  <a:pt x="2519009" y="2023002"/>
                  <a:pt x="2261143" y="2056387"/>
                </a:cubicBezTo>
                <a:cubicBezTo>
                  <a:pt x="2003277" y="2089772"/>
                  <a:pt x="2031151" y="2022641"/>
                  <a:pt x="1817672" y="2056387"/>
                </a:cubicBezTo>
                <a:cubicBezTo>
                  <a:pt x="1604193" y="2090133"/>
                  <a:pt x="1487116" y="2028516"/>
                  <a:pt x="1334905" y="2056387"/>
                </a:cubicBezTo>
                <a:cubicBezTo>
                  <a:pt x="1182694" y="2084258"/>
                  <a:pt x="948371" y="2018134"/>
                  <a:pt x="694958" y="2056387"/>
                </a:cubicBezTo>
                <a:cubicBezTo>
                  <a:pt x="441545" y="2094640"/>
                  <a:pt x="332716" y="2000078"/>
                  <a:pt x="94306" y="2056387"/>
                </a:cubicBezTo>
                <a:cubicBezTo>
                  <a:pt x="44256" y="2060413"/>
                  <a:pt x="-5964" y="2017310"/>
                  <a:pt x="0" y="1962081"/>
                </a:cubicBezTo>
                <a:cubicBezTo>
                  <a:pt x="-95" y="1845104"/>
                  <a:pt x="8347" y="1705469"/>
                  <a:pt x="0" y="1476460"/>
                </a:cubicBezTo>
                <a:cubicBezTo>
                  <a:pt x="-8347" y="1247451"/>
                  <a:pt x="36426" y="1151955"/>
                  <a:pt x="0" y="1065549"/>
                </a:cubicBezTo>
                <a:cubicBezTo>
                  <a:pt x="-36426" y="979143"/>
                  <a:pt x="40895" y="779259"/>
                  <a:pt x="0" y="598605"/>
                </a:cubicBezTo>
                <a:cubicBezTo>
                  <a:pt x="-40895" y="417951"/>
                  <a:pt x="14258" y="342567"/>
                  <a:pt x="0" y="94306"/>
                </a:cubicBezTo>
                <a:close/>
              </a:path>
            </a:pathLst>
          </a:custGeom>
          <a:solidFill>
            <a:schemeClr val="accent2">
              <a:lumMod val="20000"/>
              <a:lumOff val="80000"/>
            </a:schemeClr>
          </a:solidFill>
          <a:ln w="25400">
            <a:solidFill>
              <a:schemeClr val="accent2"/>
            </a:solidFill>
            <a:prstDash val="dash"/>
            <a:extLst>
              <a:ext uri="{C807C97D-BFC1-408E-A445-0C87EB9F89A2}">
                <ask:lineSketchStyleProps xmlns:ask="http://schemas.microsoft.com/office/drawing/2018/sketchyshapes" sd="1219033472">
                  <a:prstGeom prst="roundRect">
                    <a:avLst>
                      <a:gd name="adj" fmla="val 4586"/>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solidFill>
            </a:endParaRPr>
          </a:p>
        </p:txBody>
      </p:sp>
      <p:sp>
        <p:nvSpPr>
          <p:cNvPr id="1063" name="TextBox 1062">
            <a:extLst>
              <a:ext uri="{FF2B5EF4-FFF2-40B4-BE49-F238E27FC236}">
                <a16:creationId xmlns:a16="http://schemas.microsoft.com/office/drawing/2014/main" id="{32A6FF9F-AB45-144E-E970-399F2D981340}"/>
              </a:ext>
            </a:extLst>
          </p:cNvPr>
          <p:cNvSpPr txBox="1"/>
          <p:nvPr/>
        </p:nvSpPr>
        <p:spPr>
          <a:xfrm>
            <a:off x="2537793" y="3871793"/>
            <a:ext cx="1953610" cy="338554"/>
          </a:xfrm>
          <a:prstGeom prst="rect">
            <a:avLst/>
          </a:prstGeom>
          <a:noFill/>
        </p:spPr>
        <p:txBody>
          <a:bodyPr wrap="square" rtlCol="0">
            <a:spAutoFit/>
          </a:bodyPr>
          <a:lstStyle/>
          <a:p>
            <a:r>
              <a:rPr lang="en-GB" sz="1600" b="1" dirty="0">
                <a:solidFill>
                  <a:schemeClr val="accent2"/>
                </a:solidFill>
                <a:latin typeface="Bradley Hand" pitchFamily="2" charset="77"/>
              </a:rPr>
              <a:t>Retrieve</a:t>
            </a:r>
          </a:p>
        </p:txBody>
      </p:sp>
      <p:sp>
        <p:nvSpPr>
          <p:cNvPr id="1064" name="Rounded Rectangle 1063">
            <a:extLst>
              <a:ext uri="{FF2B5EF4-FFF2-40B4-BE49-F238E27FC236}">
                <a16:creationId xmlns:a16="http://schemas.microsoft.com/office/drawing/2014/main" id="{FEFA28E3-EB22-864A-C423-B58FE797CED3}"/>
              </a:ext>
            </a:extLst>
          </p:cNvPr>
          <p:cNvSpPr/>
          <p:nvPr/>
        </p:nvSpPr>
        <p:spPr>
          <a:xfrm>
            <a:off x="7280878" y="4228993"/>
            <a:ext cx="4516297" cy="2056387"/>
          </a:xfrm>
          <a:custGeom>
            <a:avLst/>
            <a:gdLst>
              <a:gd name="connsiteX0" fmla="*/ 0 w 4516297"/>
              <a:gd name="connsiteY0" fmla="*/ 94306 h 2056387"/>
              <a:gd name="connsiteX1" fmla="*/ 94306 w 4516297"/>
              <a:gd name="connsiteY1" fmla="*/ 0 h 2056387"/>
              <a:gd name="connsiteX2" fmla="*/ 635267 w 4516297"/>
              <a:gd name="connsiteY2" fmla="*/ 0 h 2056387"/>
              <a:gd name="connsiteX3" fmla="*/ 1089674 w 4516297"/>
              <a:gd name="connsiteY3" fmla="*/ 0 h 2056387"/>
              <a:gd name="connsiteX4" fmla="*/ 1500804 w 4516297"/>
              <a:gd name="connsiteY4" fmla="*/ 0 h 2056387"/>
              <a:gd name="connsiteX5" fmla="*/ 1955211 w 4516297"/>
              <a:gd name="connsiteY5" fmla="*/ 0 h 2056387"/>
              <a:gd name="connsiteX6" fmla="*/ 2539448 w 4516297"/>
              <a:gd name="connsiteY6" fmla="*/ 0 h 2056387"/>
              <a:gd name="connsiteX7" fmla="*/ 2993855 w 4516297"/>
              <a:gd name="connsiteY7" fmla="*/ 0 h 2056387"/>
              <a:gd name="connsiteX8" fmla="*/ 3404985 w 4516297"/>
              <a:gd name="connsiteY8" fmla="*/ 0 h 2056387"/>
              <a:gd name="connsiteX9" fmla="*/ 3859392 w 4516297"/>
              <a:gd name="connsiteY9" fmla="*/ 0 h 2056387"/>
              <a:gd name="connsiteX10" fmla="*/ 4421991 w 4516297"/>
              <a:gd name="connsiteY10" fmla="*/ 0 h 2056387"/>
              <a:gd name="connsiteX11" fmla="*/ 4516297 w 4516297"/>
              <a:gd name="connsiteY11" fmla="*/ 94306 h 2056387"/>
              <a:gd name="connsiteX12" fmla="*/ 4516297 w 4516297"/>
              <a:gd name="connsiteY12" fmla="*/ 505217 h 2056387"/>
              <a:gd name="connsiteX13" fmla="*/ 4516297 w 4516297"/>
              <a:gd name="connsiteY13" fmla="*/ 972160 h 2056387"/>
              <a:gd name="connsiteX14" fmla="*/ 4516297 w 4516297"/>
              <a:gd name="connsiteY14" fmla="*/ 1476460 h 2056387"/>
              <a:gd name="connsiteX15" fmla="*/ 4516297 w 4516297"/>
              <a:gd name="connsiteY15" fmla="*/ 1962081 h 2056387"/>
              <a:gd name="connsiteX16" fmla="*/ 4421991 w 4516297"/>
              <a:gd name="connsiteY16" fmla="*/ 2056387 h 2056387"/>
              <a:gd name="connsiteX17" fmla="*/ 3924307 w 4516297"/>
              <a:gd name="connsiteY17" fmla="*/ 2056387 h 2056387"/>
              <a:gd name="connsiteX18" fmla="*/ 3383347 w 4516297"/>
              <a:gd name="connsiteY18" fmla="*/ 2056387 h 2056387"/>
              <a:gd name="connsiteX19" fmla="*/ 2972217 w 4516297"/>
              <a:gd name="connsiteY19" fmla="*/ 2056387 h 2056387"/>
              <a:gd name="connsiteX20" fmla="*/ 2344702 w 4516297"/>
              <a:gd name="connsiteY20" fmla="*/ 2056387 h 2056387"/>
              <a:gd name="connsiteX21" fmla="*/ 1803742 w 4516297"/>
              <a:gd name="connsiteY21" fmla="*/ 2056387 h 2056387"/>
              <a:gd name="connsiteX22" fmla="*/ 1176227 w 4516297"/>
              <a:gd name="connsiteY22" fmla="*/ 2056387 h 2056387"/>
              <a:gd name="connsiteX23" fmla="*/ 678543 w 4516297"/>
              <a:gd name="connsiteY23" fmla="*/ 2056387 h 2056387"/>
              <a:gd name="connsiteX24" fmla="*/ 94306 w 4516297"/>
              <a:gd name="connsiteY24" fmla="*/ 2056387 h 2056387"/>
              <a:gd name="connsiteX25" fmla="*/ 0 w 4516297"/>
              <a:gd name="connsiteY25" fmla="*/ 1962081 h 2056387"/>
              <a:gd name="connsiteX26" fmla="*/ 0 w 4516297"/>
              <a:gd name="connsiteY26" fmla="*/ 1495137 h 2056387"/>
              <a:gd name="connsiteX27" fmla="*/ 0 w 4516297"/>
              <a:gd name="connsiteY27" fmla="*/ 1009516 h 2056387"/>
              <a:gd name="connsiteX28" fmla="*/ 0 w 4516297"/>
              <a:gd name="connsiteY28" fmla="*/ 505216 h 2056387"/>
              <a:gd name="connsiteX29" fmla="*/ 0 w 4516297"/>
              <a:gd name="connsiteY29" fmla="*/ 94306 h 2056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4516297" h="2056387" fill="none" extrusionOk="0">
                <a:moveTo>
                  <a:pt x="0" y="94306"/>
                </a:moveTo>
                <a:cubicBezTo>
                  <a:pt x="-3327" y="52593"/>
                  <a:pt x="39750" y="-7783"/>
                  <a:pt x="94306" y="0"/>
                </a:cubicBezTo>
                <a:cubicBezTo>
                  <a:pt x="322494" y="-4275"/>
                  <a:pt x="447780" y="58454"/>
                  <a:pt x="635267" y="0"/>
                </a:cubicBezTo>
                <a:cubicBezTo>
                  <a:pt x="822754" y="-58454"/>
                  <a:pt x="919935" y="24973"/>
                  <a:pt x="1089674" y="0"/>
                </a:cubicBezTo>
                <a:cubicBezTo>
                  <a:pt x="1259413" y="-24973"/>
                  <a:pt x="1305608" y="5146"/>
                  <a:pt x="1500804" y="0"/>
                </a:cubicBezTo>
                <a:cubicBezTo>
                  <a:pt x="1696000" y="-5146"/>
                  <a:pt x="1807415" y="46614"/>
                  <a:pt x="1955211" y="0"/>
                </a:cubicBezTo>
                <a:cubicBezTo>
                  <a:pt x="2103007" y="-46614"/>
                  <a:pt x="2325050" y="57957"/>
                  <a:pt x="2539448" y="0"/>
                </a:cubicBezTo>
                <a:cubicBezTo>
                  <a:pt x="2753846" y="-57957"/>
                  <a:pt x="2805841" y="47211"/>
                  <a:pt x="2993855" y="0"/>
                </a:cubicBezTo>
                <a:cubicBezTo>
                  <a:pt x="3181869" y="-47211"/>
                  <a:pt x="3315277" y="8052"/>
                  <a:pt x="3404985" y="0"/>
                </a:cubicBezTo>
                <a:cubicBezTo>
                  <a:pt x="3494693" y="-8052"/>
                  <a:pt x="3632954" y="30378"/>
                  <a:pt x="3859392" y="0"/>
                </a:cubicBezTo>
                <a:cubicBezTo>
                  <a:pt x="4085830" y="-30378"/>
                  <a:pt x="4144250" y="38056"/>
                  <a:pt x="4421991" y="0"/>
                </a:cubicBezTo>
                <a:cubicBezTo>
                  <a:pt x="4463956" y="1213"/>
                  <a:pt x="4518658" y="44702"/>
                  <a:pt x="4516297" y="94306"/>
                </a:cubicBezTo>
                <a:cubicBezTo>
                  <a:pt x="4542638" y="225114"/>
                  <a:pt x="4474802" y="371170"/>
                  <a:pt x="4516297" y="505217"/>
                </a:cubicBezTo>
                <a:cubicBezTo>
                  <a:pt x="4557792" y="639264"/>
                  <a:pt x="4495059" y="752293"/>
                  <a:pt x="4516297" y="972160"/>
                </a:cubicBezTo>
                <a:cubicBezTo>
                  <a:pt x="4537535" y="1192027"/>
                  <a:pt x="4500334" y="1225554"/>
                  <a:pt x="4516297" y="1476460"/>
                </a:cubicBezTo>
                <a:cubicBezTo>
                  <a:pt x="4532260" y="1727366"/>
                  <a:pt x="4497183" y="1819805"/>
                  <a:pt x="4516297" y="1962081"/>
                </a:cubicBezTo>
                <a:cubicBezTo>
                  <a:pt x="4512758" y="2027129"/>
                  <a:pt x="4477978" y="2049815"/>
                  <a:pt x="4421991" y="2056387"/>
                </a:cubicBezTo>
                <a:cubicBezTo>
                  <a:pt x="4243102" y="2092108"/>
                  <a:pt x="4113709" y="2035251"/>
                  <a:pt x="3924307" y="2056387"/>
                </a:cubicBezTo>
                <a:cubicBezTo>
                  <a:pt x="3734905" y="2077523"/>
                  <a:pt x="3502343" y="2018034"/>
                  <a:pt x="3383347" y="2056387"/>
                </a:cubicBezTo>
                <a:cubicBezTo>
                  <a:pt x="3264351" y="2094740"/>
                  <a:pt x="3171604" y="2051008"/>
                  <a:pt x="2972217" y="2056387"/>
                </a:cubicBezTo>
                <a:cubicBezTo>
                  <a:pt x="2772830" y="2061766"/>
                  <a:pt x="2565272" y="2004970"/>
                  <a:pt x="2344702" y="2056387"/>
                </a:cubicBezTo>
                <a:cubicBezTo>
                  <a:pt x="2124132" y="2107804"/>
                  <a:pt x="1974047" y="2033831"/>
                  <a:pt x="1803742" y="2056387"/>
                </a:cubicBezTo>
                <a:cubicBezTo>
                  <a:pt x="1633437" y="2078943"/>
                  <a:pt x="1459522" y="2013935"/>
                  <a:pt x="1176227" y="2056387"/>
                </a:cubicBezTo>
                <a:cubicBezTo>
                  <a:pt x="892933" y="2098839"/>
                  <a:pt x="820569" y="2029997"/>
                  <a:pt x="678543" y="2056387"/>
                </a:cubicBezTo>
                <a:cubicBezTo>
                  <a:pt x="536517" y="2082777"/>
                  <a:pt x="256345" y="2022102"/>
                  <a:pt x="94306" y="2056387"/>
                </a:cubicBezTo>
                <a:cubicBezTo>
                  <a:pt x="41732" y="2057867"/>
                  <a:pt x="4857" y="2022722"/>
                  <a:pt x="0" y="1962081"/>
                </a:cubicBezTo>
                <a:cubicBezTo>
                  <a:pt x="-25567" y="1848285"/>
                  <a:pt x="2211" y="1711457"/>
                  <a:pt x="0" y="1495137"/>
                </a:cubicBezTo>
                <a:cubicBezTo>
                  <a:pt x="-2211" y="1278817"/>
                  <a:pt x="1240" y="1188921"/>
                  <a:pt x="0" y="1009516"/>
                </a:cubicBezTo>
                <a:cubicBezTo>
                  <a:pt x="-1240" y="830111"/>
                  <a:pt x="28844" y="733213"/>
                  <a:pt x="0" y="505216"/>
                </a:cubicBezTo>
                <a:cubicBezTo>
                  <a:pt x="-28844" y="277219"/>
                  <a:pt x="23432" y="256941"/>
                  <a:pt x="0" y="94306"/>
                </a:cubicBezTo>
                <a:close/>
              </a:path>
              <a:path w="4516297" h="2056387" stroke="0" extrusionOk="0">
                <a:moveTo>
                  <a:pt x="0" y="94306"/>
                </a:moveTo>
                <a:cubicBezTo>
                  <a:pt x="-11650" y="35036"/>
                  <a:pt x="29939" y="4610"/>
                  <a:pt x="94306" y="0"/>
                </a:cubicBezTo>
                <a:cubicBezTo>
                  <a:pt x="374368" y="-60270"/>
                  <a:pt x="565845" y="53128"/>
                  <a:pt x="721820" y="0"/>
                </a:cubicBezTo>
                <a:cubicBezTo>
                  <a:pt x="877795" y="-53128"/>
                  <a:pt x="1006707" y="59000"/>
                  <a:pt x="1219504" y="0"/>
                </a:cubicBezTo>
                <a:cubicBezTo>
                  <a:pt x="1432301" y="-59000"/>
                  <a:pt x="1503319" y="27880"/>
                  <a:pt x="1673911" y="0"/>
                </a:cubicBezTo>
                <a:cubicBezTo>
                  <a:pt x="1844503" y="-27880"/>
                  <a:pt x="2064335" y="52480"/>
                  <a:pt x="2258149" y="0"/>
                </a:cubicBezTo>
                <a:cubicBezTo>
                  <a:pt x="2451963" y="-52480"/>
                  <a:pt x="2621400" y="14926"/>
                  <a:pt x="2755832" y="0"/>
                </a:cubicBezTo>
                <a:cubicBezTo>
                  <a:pt x="2890264" y="-14926"/>
                  <a:pt x="3194168" y="34272"/>
                  <a:pt x="3383347" y="0"/>
                </a:cubicBezTo>
                <a:cubicBezTo>
                  <a:pt x="3572527" y="-34272"/>
                  <a:pt x="3672575" y="30571"/>
                  <a:pt x="3837754" y="0"/>
                </a:cubicBezTo>
                <a:cubicBezTo>
                  <a:pt x="4002933" y="-30571"/>
                  <a:pt x="4195032" y="2631"/>
                  <a:pt x="4421991" y="0"/>
                </a:cubicBezTo>
                <a:cubicBezTo>
                  <a:pt x="4484427" y="2489"/>
                  <a:pt x="4512594" y="41623"/>
                  <a:pt x="4516297" y="94306"/>
                </a:cubicBezTo>
                <a:cubicBezTo>
                  <a:pt x="4529827" y="306976"/>
                  <a:pt x="4473323" y="449995"/>
                  <a:pt x="4516297" y="561250"/>
                </a:cubicBezTo>
                <a:cubicBezTo>
                  <a:pt x="4559271" y="672505"/>
                  <a:pt x="4483831" y="801904"/>
                  <a:pt x="4516297" y="1009516"/>
                </a:cubicBezTo>
                <a:cubicBezTo>
                  <a:pt x="4548763" y="1217128"/>
                  <a:pt x="4495261" y="1262572"/>
                  <a:pt x="4516297" y="1513815"/>
                </a:cubicBezTo>
                <a:cubicBezTo>
                  <a:pt x="4537333" y="1765058"/>
                  <a:pt x="4501490" y="1857045"/>
                  <a:pt x="4516297" y="1962081"/>
                </a:cubicBezTo>
                <a:cubicBezTo>
                  <a:pt x="4507088" y="2015677"/>
                  <a:pt x="4465670" y="2050588"/>
                  <a:pt x="4421991" y="2056387"/>
                </a:cubicBezTo>
                <a:cubicBezTo>
                  <a:pt x="4146947" y="2097652"/>
                  <a:pt x="4016132" y="1987950"/>
                  <a:pt x="3837754" y="2056387"/>
                </a:cubicBezTo>
                <a:cubicBezTo>
                  <a:pt x="3659376" y="2124824"/>
                  <a:pt x="3483777" y="2021753"/>
                  <a:pt x="3296793" y="2056387"/>
                </a:cubicBezTo>
                <a:cubicBezTo>
                  <a:pt x="3109809" y="2091021"/>
                  <a:pt x="2985012" y="2022389"/>
                  <a:pt x="2885663" y="2056387"/>
                </a:cubicBezTo>
                <a:cubicBezTo>
                  <a:pt x="2786314" y="2090385"/>
                  <a:pt x="2641084" y="2046789"/>
                  <a:pt x="2431256" y="2056387"/>
                </a:cubicBezTo>
                <a:cubicBezTo>
                  <a:pt x="2221428" y="2065985"/>
                  <a:pt x="2024584" y="2032657"/>
                  <a:pt x="1803742" y="2056387"/>
                </a:cubicBezTo>
                <a:cubicBezTo>
                  <a:pt x="1582900" y="2080117"/>
                  <a:pt x="1436164" y="2027354"/>
                  <a:pt x="1262781" y="2056387"/>
                </a:cubicBezTo>
                <a:cubicBezTo>
                  <a:pt x="1089398" y="2085420"/>
                  <a:pt x="946619" y="2043691"/>
                  <a:pt x="808374" y="2056387"/>
                </a:cubicBezTo>
                <a:cubicBezTo>
                  <a:pt x="670129" y="2069083"/>
                  <a:pt x="278787" y="2028960"/>
                  <a:pt x="94306" y="2056387"/>
                </a:cubicBezTo>
                <a:cubicBezTo>
                  <a:pt x="34390" y="2055944"/>
                  <a:pt x="4088" y="2017684"/>
                  <a:pt x="0" y="1962081"/>
                </a:cubicBezTo>
                <a:cubicBezTo>
                  <a:pt x="-29477" y="1796496"/>
                  <a:pt x="40895" y="1675791"/>
                  <a:pt x="0" y="1495137"/>
                </a:cubicBezTo>
                <a:cubicBezTo>
                  <a:pt x="-40895" y="1314483"/>
                  <a:pt x="18779" y="1256361"/>
                  <a:pt x="0" y="1065549"/>
                </a:cubicBezTo>
                <a:cubicBezTo>
                  <a:pt x="-18779" y="874737"/>
                  <a:pt x="49543" y="808328"/>
                  <a:pt x="0" y="579928"/>
                </a:cubicBezTo>
                <a:cubicBezTo>
                  <a:pt x="-49543" y="351528"/>
                  <a:pt x="14307" y="275290"/>
                  <a:pt x="0" y="94306"/>
                </a:cubicBezTo>
                <a:close/>
              </a:path>
            </a:pathLst>
          </a:custGeom>
          <a:solidFill>
            <a:schemeClr val="accent3">
              <a:lumMod val="20000"/>
              <a:lumOff val="80000"/>
            </a:schemeClr>
          </a:solidFill>
          <a:ln w="25400">
            <a:solidFill>
              <a:schemeClr val="accent3"/>
            </a:solidFill>
            <a:prstDash val="dash"/>
            <a:extLst>
              <a:ext uri="{C807C97D-BFC1-408E-A445-0C87EB9F89A2}">
                <ask:lineSketchStyleProps xmlns:ask="http://schemas.microsoft.com/office/drawing/2018/sketchyshapes" sd="1219033472">
                  <a:prstGeom prst="roundRect">
                    <a:avLst>
                      <a:gd name="adj" fmla="val 4586"/>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solidFill>
                <a:schemeClr val="accent5"/>
              </a:solidFill>
            </a:endParaRPr>
          </a:p>
        </p:txBody>
      </p:sp>
      <p:sp>
        <p:nvSpPr>
          <p:cNvPr id="1065" name="TextBox 1064">
            <a:extLst>
              <a:ext uri="{FF2B5EF4-FFF2-40B4-BE49-F238E27FC236}">
                <a16:creationId xmlns:a16="http://schemas.microsoft.com/office/drawing/2014/main" id="{87875D44-46A5-037E-6B83-A237E4293509}"/>
              </a:ext>
            </a:extLst>
          </p:cNvPr>
          <p:cNvSpPr txBox="1"/>
          <p:nvPr/>
        </p:nvSpPr>
        <p:spPr>
          <a:xfrm>
            <a:off x="7280878" y="3877380"/>
            <a:ext cx="4516297" cy="338554"/>
          </a:xfrm>
          <a:prstGeom prst="rect">
            <a:avLst/>
          </a:prstGeom>
          <a:noFill/>
        </p:spPr>
        <p:txBody>
          <a:bodyPr wrap="square" rtlCol="0">
            <a:spAutoFit/>
          </a:bodyPr>
          <a:lstStyle/>
          <a:p>
            <a:pPr algn="r"/>
            <a:r>
              <a:rPr lang="en-GB" sz="1600" b="1" dirty="0">
                <a:solidFill>
                  <a:schemeClr val="accent3"/>
                </a:solidFill>
                <a:latin typeface="Bradley Hand" pitchFamily="2" charset="77"/>
              </a:rPr>
              <a:t>Generation</a:t>
            </a:r>
          </a:p>
        </p:txBody>
      </p:sp>
      <p:pic>
        <p:nvPicPr>
          <p:cNvPr id="1066" name="Picture 1065">
            <a:extLst>
              <a:ext uri="{FF2B5EF4-FFF2-40B4-BE49-F238E27FC236}">
                <a16:creationId xmlns:a16="http://schemas.microsoft.com/office/drawing/2014/main" id="{91D7C2D9-DA74-7B30-C463-38D4C48897F9}"/>
              </a:ext>
            </a:extLst>
          </p:cNvPr>
          <p:cNvPicPr>
            <a:picLocks noChangeAspect="1"/>
          </p:cNvPicPr>
          <p:nvPr/>
        </p:nvPicPr>
        <p:blipFill>
          <a:blip r:embed="rId21"/>
          <a:stretch>
            <a:fillRect/>
          </a:stretch>
        </p:blipFill>
        <p:spPr>
          <a:xfrm>
            <a:off x="5703198" y="4266229"/>
            <a:ext cx="635000" cy="635000"/>
          </a:xfrm>
          <a:prstGeom prst="rect">
            <a:avLst/>
          </a:prstGeom>
        </p:spPr>
      </p:pic>
      <p:pic>
        <p:nvPicPr>
          <p:cNvPr id="1067" name="Picture 1066">
            <a:extLst>
              <a:ext uri="{FF2B5EF4-FFF2-40B4-BE49-F238E27FC236}">
                <a16:creationId xmlns:a16="http://schemas.microsoft.com/office/drawing/2014/main" id="{1C295611-625B-6507-BEA5-A8A175780BA0}"/>
              </a:ext>
            </a:extLst>
          </p:cNvPr>
          <p:cNvPicPr>
            <a:picLocks noChangeAspect="1"/>
          </p:cNvPicPr>
          <p:nvPr/>
        </p:nvPicPr>
        <p:blipFill>
          <a:blip r:embed="rId23"/>
          <a:stretch>
            <a:fillRect/>
          </a:stretch>
        </p:blipFill>
        <p:spPr>
          <a:xfrm>
            <a:off x="2766768" y="4413085"/>
            <a:ext cx="396000" cy="396000"/>
          </a:xfrm>
          <a:prstGeom prst="rect">
            <a:avLst/>
          </a:prstGeom>
        </p:spPr>
      </p:pic>
      <p:sp>
        <p:nvSpPr>
          <p:cNvPr id="1068" name="TextBox 1067">
            <a:extLst>
              <a:ext uri="{FF2B5EF4-FFF2-40B4-BE49-F238E27FC236}">
                <a16:creationId xmlns:a16="http://schemas.microsoft.com/office/drawing/2014/main" id="{B8A9BE5B-62F8-E8F5-CAC0-9F66BBB5E81C}"/>
              </a:ext>
            </a:extLst>
          </p:cNvPr>
          <p:cNvSpPr txBox="1"/>
          <p:nvPr/>
        </p:nvSpPr>
        <p:spPr>
          <a:xfrm>
            <a:off x="2504377" y="4785006"/>
            <a:ext cx="867369" cy="230832"/>
          </a:xfrm>
          <a:prstGeom prst="rect">
            <a:avLst/>
          </a:prstGeom>
          <a:noFill/>
        </p:spPr>
        <p:txBody>
          <a:bodyPr wrap="square" rtlCol="0">
            <a:spAutoFit/>
          </a:bodyPr>
          <a:lstStyle/>
          <a:p>
            <a:pPr algn="ctr"/>
            <a:r>
              <a:rPr lang="en-GB" sz="900" dirty="0">
                <a:latin typeface="Bradley Hand" pitchFamily="2" charset="77"/>
              </a:rPr>
              <a:t>User query</a:t>
            </a:r>
          </a:p>
        </p:txBody>
      </p:sp>
      <p:pic>
        <p:nvPicPr>
          <p:cNvPr id="1069" name="Picture 1068">
            <a:extLst>
              <a:ext uri="{FF2B5EF4-FFF2-40B4-BE49-F238E27FC236}">
                <a16:creationId xmlns:a16="http://schemas.microsoft.com/office/drawing/2014/main" id="{54A95EAD-2CC7-631A-E7F1-7737F879640C}"/>
              </a:ext>
            </a:extLst>
          </p:cNvPr>
          <p:cNvPicPr>
            <a:picLocks noChangeAspect="1"/>
          </p:cNvPicPr>
          <p:nvPr/>
        </p:nvPicPr>
        <p:blipFill>
          <a:blip r:embed="rId19"/>
          <a:stretch>
            <a:fillRect/>
          </a:stretch>
        </p:blipFill>
        <p:spPr>
          <a:xfrm>
            <a:off x="3271541" y="5324640"/>
            <a:ext cx="396000" cy="396000"/>
          </a:xfrm>
          <a:prstGeom prst="rect">
            <a:avLst/>
          </a:prstGeom>
        </p:spPr>
      </p:pic>
      <p:grpSp>
        <p:nvGrpSpPr>
          <p:cNvPr id="1075" name="Group 1074">
            <a:extLst>
              <a:ext uri="{FF2B5EF4-FFF2-40B4-BE49-F238E27FC236}">
                <a16:creationId xmlns:a16="http://schemas.microsoft.com/office/drawing/2014/main" id="{1AE30DCF-6E41-5065-0A9E-C953A4A3E748}"/>
              </a:ext>
            </a:extLst>
          </p:cNvPr>
          <p:cNvGrpSpPr/>
          <p:nvPr/>
        </p:nvGrpSpPr>
        <p:grpSpPr>
          <a:xfrm>
            <a:off x="5585672" y="5364389"/>
            <a:ext cx="360000" cy="412815"/>
            <a:chOff x="5436587" y="5443904"/>
            <a:chExt cx="360000" cy="412815"/>
          </a:xfrm>
        </p:grpSpPr>
        <p:pic>
          <p:nvPicPr>
            <p:cNvPr id="1073" name="Picture 1072">
              <a:extLst>
                <a:ext uri="{FF2B5EF4-FFF2-40B4-BE49-F238E27FC236}">
                  <a16:creationId xmlns:a16="http://schemas.microsoft.com/office/drawing/2014/main" id="{A327A7C8-58EE-67DB-726B-9F9681987C52}"/>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074" name="Picture 1073">
              <a:extLst>
                <a:ext uri="{FF2B5EF4-FFF2-40B4-BE49-F238E27FC236}">
                  <a16:creationId xmlns:a16="http://schemas.microsoft.com/office/drawing/2014/main" id="{60F6819E-6BAD-9A43-6841-1ABEFEAACE81}"/>
                </a:ext>
              </a:extLst>
            </p:cNvPr>
            <p:cNvPicPr>
              <a:picLocks noChangeAspect="1"/>
            </p:cNvPicPr>
            <p:nvPr/>
          </p:nvPicPr>
          <p:blipFill>
            <a:blip r:embed="rId22"/>
            <a:stretch>
              <a:fillRect/>
            </a:stretch>
          </p:blipFill>
          <p:spPr>
            <a:xfrm>
              <a:off x="5570678" y="5630810"/>
              <a:ext cx="225909" cy="225909"/>
            </a:xfrm>
            <a:prstGeom prst="rect">
              <a:avLst/>
            </a:prstGeom>
          </p:spPr>
        </p:pic>
      </p:grpSp>
      <p:grpSp>
        <p:nvGrpSpPr>
          <p:cNvPr id="1076" name="Group 1075">
            <a:extLst>
              <a:ext uri="{FF2B5EF4-FFF2-40B4-BE49-F238E27FC236}">
                <a16:creationId xmlns:a16="http://schemas.microsoft.com/office/drawing/2014/main" id="{9F94D3FB-A750-C571-816C-71B094193FAE}"/>
              </a:ext>
            </a:extLst>
          </p:cNvPr>
          <p:cNvGrpSpPr/>
          <p:nvPr/>
        </p:nvGrpSpPr>
        <p:grpSpPr>
          <a:xfrm>
            <a:off x="5945672" y="5368330"/>
            <a:ext cx="360000" cy="412815"/>
            <a:chOff x="5436587" y="5443904"/>
            <a:chExt cx="360000" cy="412815"/>
          </a:xfrm>
        </p:grpSpPr>
        <p:pic>
          <p:nvPicPr>
            <p:cNvPr id="1077" name="Picture 1076">
              <a:extLst>
                <a:ext uri="{FF2B5EF4-FFF2-40B4-BE49-F238E27FC236}">
                  <a16:creationId xmlns:a16="http://schemas.microsoft.com/office/drawing/2014/main" id="{FDF5F3AF-96C1-2483-EFB3-9CAECF0B6D64}"/>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078" name="Picture 1077">
              <a:extLst>
                <a:ext uri="{FF2B5EF4-FFF2-40B4-BE49-F238E27FC236}">
                  <a16:creationId xmlns:a16="http://schemas.microsoft.com/office/drawing/2014/main" id="{93E90F00-F477-6B66-F914-0AA90C202A26}"/>
                </a:ext>
              </a:extLst>
            </p:cNvPr>
            <p:cNvPicPr>
              <a:picLocks noChangeAspect="1"/>
            </p:cNvPicPr>
            <p:nvPr/>
          </p:nvPicPr>
          <p:blipFill>
            <a:blip r:embed="rId22"/>
            <a:stretch>
              <a:fillRect/>
            </a:stretch>
          </p:blipFill>
          <p:spPr>
            <a:xfrm>
              <a:off x="5570678" y="5630810"/>
              <a:ext cx="225909" cy="225909"/>
            </a:xfrm>
            <a:prstGeom prst="rect">
              <a:avLst/>
            </a:prstGeom>
          </p:spPr>
        </p:pic>
      </p:grpSp>
      <p:grpSp>
        <p:nvGrpSpPr>
          <p:cNvPr id="1079" name="Group 1078">
            <a:extLst>
              <a:ext uri="{FF2B5EF4-FFF2-40B4-BE49-F238E27FC236}">
                <a16:creationId xmlns:a16="http://schemas.microsoft.com/office/drawing/2014/main" id="{4321AAAF-547C-996D-023A-4507399BA57D}"/>
              </a:ext>
            </a:extLst>
          </p:cNvPr>
          <p:cNvGrpSpPr/>
          <p:nvPr/>
        </p:nvGrpSpPr>
        <p:grpSpPr>
          <a:xfrm>
            <a:off x="5769175" y="5814389"/>
            <a:ext cx="360000" cy="412815"/>
            <a:chOff x="5436587" y="5443904"/>
            <a:chExt cx="360000" cy="412815"/>
          </a:xfrm>
        </p:grpSpPr>
        <p:pic>
          <p:nvPicPr>
            <p:cNvPr id="1080" name="Picture 1079">
              <a:extLst>
                <a:ext uri="{FF2B5EF4-FFF2-40B4-BE49-F238E27FC236}">
                  <a16:creationId xmlns:a16="http://schemas.microsoft.com/office/drawing/2014/main" id="{451C1F40-874B-027B-43ED-0BE1CB750F8E}"/>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081" name="Picture 1080">
              <a:extLst>
                <a:ext uri="{FF2B5EF4-FFF2-40B4-BE49-F238E27FC236}">
                  <a16:creationId xmlns:a16="http://schemas.microsoft.com/office/drawing/2014/main" id="{B3E687A7-D9A5-6576-FDBC-22F123E5A6BE}"/>
                </a:ext>
              </a:extLst>
            </p:cNvPr>
            <p:cNvPicPr>
              <a:picLocks noChangeAspect="1"/>
            </p:cNvPicPr>
            <p:nvPr/>
          </p:nvPicPr>
          <p:blipFill>
            <a:blip r:embed="rId22"/>
            <a:stretch>
              <a:fillRect/>
            </a:stretch>
          </p:blipFill>
          <p:spPr>
            <a:xfrm>
              <a:off x="5570678" y="5630810"/>
              <a:ext cx="225909" cy="225909"/>
            </a:xfrm>
            <a:prstGeom prst="rect">
              <a:avLst/>
            </a:prstGeom>
          </p:spPr>
        </p:pic>
      </p:grpSp>
      <p:cxnSp>
        <p:nvCxnSpPr>
          <p:cNvPr id="1086" name="Curved Connector 1085">
            <a:extLst>
              <a:ext uri="{FF2B5EF4-FFF2-40B4-BE49-F238E27FC236}">
                <a16:creationId xmlns:a16="http://schemas.microsoft.com/office/drawing/2014/main" id="{638922E8-6365-8094-09BD-9105AFE679A4}"/>
              </a:ext>
            </a:extLst>
          </p:cNvPr>
          <p:cNvCxnSpPr>
            <a:cxnSpLocks/>
            <a:endCxn id="1066" idx="1"/>
          </p:cNvCxnSpPr>
          <p:nvPr/>
        </p:nvCxnSpPr>
        <p:spPr>
          <a:xfrm flipV="1">
            <a:off x="5162137" y="4583729"/>
            <a:ext cx="541061" cy="186662"/>
          </a:xfrm>
          <a:prstGeom prst="curvedConnector3">
            <a:avLst>
              <a:gd name="adj1" fmla="val 50000"/>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092" name="Rectangle 1091">
            <a:extLst>
              <a:ext uri="{FF2B5EF4-FFF2-40B4-BE49-F238E27FC236}">
                <a16:creationId xmlns:a16="http://schemas.microsoft.com/office/drawing/2014/main" id="{EA9D292E-C054-1636-2E6A-F58CA224B2BB}"/>
              </a:ext>
            </a:extLst>
          </p:cNvPr>
          <p:cNvSpPr/>
          <p:nvPr/>
        </p:nvSpPr>
        <p:spPr>
          <a:xfrm>
            <a:off x="5452545" y="5272286"/>
            <a:ext cx="1027558" cy="954918"/>
          </a:xfrm>
          <a:prstGeom prst="rect">
            <a:avLst/>
          </a:prstGeom>
          <a:noFill/>
          <a:ln>
            <a:solidFill>
              <a:schemeClr val="accent2">
                <a:lumMod val="20000"/>
                <a:lumOff val="8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093" name="Curved Connector 1092">
            <a:extLst>
              <a:ext uri="{FF2B5EF4-FFF2-40B4-BE49-F238E27FC236}">
                <a16:creationId xmlns:a16="http://schemas.microsoft.com/office/drawing/2014/main" id="{5378948C-88A0-86A7-C457-FD1D2335727F}"/>
              </a:ext>
            </a:extLst>
          </p:cNvPr>
          <p:cNvCxnSpPr>
            <a:cxnSpLocks/>
            <a:stCxn id="1066" idx="2"/>
          </p:cNvCxnSpPr>
          <p:nvPr/>
        </p:nvCxnSpPr>
        <p:spPr>
          <a:xfrm rot="5400000">
            <a:off x="5800858" y="5073333"/>
            <a:ext cx="391945" cy="47736"/>
          </a:xfrm>
          <a:prstGeom prst="curvedConnector3">
            <a:avLst>
              <a:gd name="adj1" fmla="val 47464"/>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01" name="Curved Connector 1100">
            <a:extLst>
              <a:ext uri="{FF2B5EF4-FFF2-40B4-BE49-F238E27FC236}">
                <a16:creationId xmlns:a16="http://schemas.microsoft.com/office/drawing/2014/main" id="{B25AAB39-6FD5-2431-D537-41CF5F648A6D}"/>
              </a:ext>
            </a:extLst>
          </p:cNvPr>
          <p:cNvCxnSpPr>
            <a:cxnSpLocks/>
            <a:stCxn id="1067" idx="3"/>
            <a:endCxn id="1069" idx="0"/>
          </p:cNvCxnSpPr>
          <p:nvPr/>
        </p:nvCxnSpPr>
        <p:spPr>
          <a:xfrm>
            <a:off x="3162768" y="4611085"/>
            <a:ext cx="306773" cy="713555"/>
          </a:xfrm>
          <a:prstGeom prst="curvedConnector2">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108" name="TextBox 1107">
            <a:extLst>
              <a:ext uri="{FF2B5EF4-FFF2-40B4-BE49-F238E27FC236}">
                <a16:creationId xmlns:a16="http://schemas.microsoft.com/office/drawing/2014/main" id="{E9E0A591-A87D-1DCD-91B1-2F4EB628A782}"/>
              </a:ext>
            </a:extLst>
          </p:cNvPr>
          <p:cNvSpPr txBox="1"/>
          <p:nvPr/>
        </p:nvSpPr>
        <p:spPr>
          <a:xfrm>
            <a:off x="3735340" y="4508821"/>
            <a:ext cx="1667725" cy="261610"/>
          </a:xfrm>
          <a:prstGeom prst="rect">
            <a:avLst/>
          </a:prstGeom>
          <a:noFill/>
        </p:spPr>
        <p:txBody>
          <a:bodyPr wrap="square">
            <a:spAutoFit/>
          </a:bodyPr>
          <a:lstStyle/>
          <a:p>
            <a:r>
              <a:rPr lang="en-GB" sz="1100" b="1" dirty="0">
                <a:latin typeface="Bradley Hand" pitchFamily="2" charset="77"/>
              </a:rPr>
              <a:t>[</a:t>
            </a:r>
            <a:r>
              <a:rPr lang="en-GB" sz="1000" dirty="0">
                <a:latin typeface="Bradley Hand" pitchFamily="2" charset="77"/>
              </a:rPr>
              <a:t>-0.004828, -0.02983</a:t>
            </a:r>
            <a:r>
              <a:rPr lang="en-GB" sz="1100" b="1" dirty="0">
                <a:latin typeface="Bradley Hand" pitchFamily="2" charset="77"/>
              </a:rPr>
              <a:t>]</a:t>
            </a:r>
            <a:endParaRPr lang="en-GB" sz="1000" b="1" dirty="0">
              <a:latin typeface="Bradley Hand" pitchFamily="2" charset="77"/>
            </a:endParaRPr>
          </a:p>
        </p:txBody>
      </p:sp>
      <p:sp>
        <p:nvSpPr>
          <p:cNvPr id="1109" name="TextBox 1108">
            <a:extLst>
              <a:ext uri="{FF2B5EF4-FFF2-40B4-BE49-F238E27FC236}">
                <a16:creationId xmlns:a16="http://schemas.microsoft.com/office/drawing/2014/main" id="{1C45BCE3-3BD5-DA28-B491-D358B651D3D1}"/>
              </a:ext>
            </a:extLst>
          </p:cNvPr>
          <p:cNvSpPr txBox="1"/>
          <p:nvPr/>
        </p:nvSpPr>
        <p:spPr>
          <a:xfrm>
            <a:off x="3734896" y="4742262"/>
            <a:ext cx="1667725" cy="261610"/>
          </a:xfrm>
          <a:prstGeom prst="rect">
            <a:avLst/>
          </a:prstGeom>
          <a:noFill/>
        </p:spPr>
        <p:txBody>
          <a:bodyPr wrap="square">
            <a:spAutoFit/>
          </a:bodyPr>
          <a:lstStyle/>
          <a:p>
            <a:r>
              <a:rPr lang="en-GB" sz="1100" b="1" dirty="0">
                <a:latin typeface="Bradley Hand" pitchFamily="2" charset="77"/>
              </a:rPr>
              <a:t>[</a:t>
            </a:r>
            <a:r>
              <a:rPr lang="en-GB" sz="1000" dirty="0">
                <a:latin typeface="Bradley Hand" pitchFamily="2" charset="77"/>
              </a:rPr>
              <a:t>-0.004828, -0.02983</a:t>
            </a:r>
            <a:r>
              <a:rPr lang="en-GB" sz="1100" b="1" dirty="0">
                <a:latin typeface="Bradley Hand" pitchFamily="2" charset="77"/>
              </a:rPr>
              <a:t>]</a:t>
            </a:r>
            <a:endParaRPr lang="en-GB" sz="1000" b="1" dirty="0">
              <a:latin typeface="Bradley Hand" pitchFamily="2" charset="77"/>
            </a:endParaRPr>
          </a:p>
        </p:txBody>
      </p:sp>
      <p:sp>
        <p:nvSpPr>
          <p:cNvPr id="1110" name="TextBox 1109">
            <a:extLst>
              <a:ext uri="{FF2B5EF4-FFF2-40B4-BE49-F238E27FC236}">
                <a16:creationId xmlns:a16="http://schemas.microsoft.com/office/drawing/2014/main" id="{B5CBB497-C937-1263-2AA8-E346D7062772}"/>
              </a:ext>
            </a:extLst>
          </p:cNvPr>
          <p:cNvSpPr txBox="1"/>
          <p:nvPr/>
        </p:nvSpPr>
        <p:spPr>
          <a:xfrm>
            <a:off x="3738169" y="4960394"/>
            <a:ext cx="1667725" cy="261610"/>
          </a:xfrm>
          <a:prstGeom prst="rect">
            <a:avLst/>
          </a:prstGeom>
          <a:noFill/>
        </p:spPr>
        <p:txBody>
          <a:bodyPr wrap="square">
            <a:spAutoFit/>
          </a:bodyPr>
          <a:lstStyle/>
          <a:p>
            <a:r>
              <a:rPr lang="en-GB" sz="1100" b="1" dirty="0">
                <a:latin typeface="Bradley Hand" pitchFamily="2" charset="77"/>
              </a:rPr>
              <a:t>[</a:t>
            </a:r>
            <a:r>
              <a:rPr lang="en-GB" sz="1000" dirty="0">
                <a:latin typeface="Bradley Hand" pitchFamily="2" charset="77"/>
              </a:rPr>
              <a:t>-0.004828, -0.02983</a:t>
            </a:r>
            <a:r>
              <a:rPr lang="en-GB" sz="1100" b="1" dirty="0">
                <a:latin typeface="Bradley Hand" pitchFamily="2" charset="77"/>
              </a:rPr>
              <a:t>]</a:t>
            </a:r>
            <a:endParaRPr lang="en-GB" sz="1000" b="1" dirty="0">
              <a:latin typeface="Bradley Hand" pitchFamily="2" charset="77"/>
            </a:endParaRPr>
          </a:p>
        </p:txBody>
      </p:sp>
      <p:sp>
        <p:nvSpPr>
          <p:cNvPr id="1111" name="TextBox 1110">
            <a:extLst>
              <a:ext uri="{FF2B5EF4-FFF2-40B4-BE49-F238E27FC236}">
                <a16:creationId xmlns:a16="http://schemas.microsoft.com/office/drawing/2014/main" id="{893FB7FF-65A8-AF2A-7BC6-56B220F6CA8D}"/>
              </a:ext>
            </a:extLst>
          </p:cNvPr>
          <p:cNvSpPr txBox="1"/>
          <p:nvPr/>
        </p:nvSpPr>
        <p:spPr>
          <a:xfrm>
            <a:off x="3737725" y="5193835"/>
            <a:ext cx="1667725" cy="261610"/>
          </a:xfrm>
          <a:prstGeom prst="rect">
            <a:avLst/>
          </a:prstGeom>
          <a:noFill/>
        </p:spPr>
        <p:txBody>
          <a:bodyPr wrap="square">
            <a:spAutoFit/>
          </a:bodyPr>
          <a:lstStyle/>
          <a:p>
            <a:r>
              <a:rPr lang="en-GB" sz="1100" b="1" dirty="0">
                <a:latin typeface="Bradley Hand" pitchFamily="2" charset="77"/>
              </a:rPr>
              <a:t>[</a:t>
            </a:r>
            <a:r>
              <a:rPr lang="en-GB" sz="1000" dirty="0">
                <a:latin typeface="Bradley Hand" pitchFamily="2" charset="77"/>
              </a:rPr>
              <a:t>-0.004828, -0.02983</a:t>
            </a:r>
            <a:r>
              <a:rPr lang="en-GB" sz="1100" b="1" dirty="0">
                <a:latin typeface="Bradley Hand" pitchFamily="2" charset="77"/>
              </a:rPr>
              <a:t>]</a:t>
            </a:r>
            <a:endParaRPr lang="en-GB" sz="1000" b="1" dirty="0">
              <a:latin typeface="Bradley Hand" pitchFamily="2" charset="77"/>
            </a:endParaRPr>
          </a:p>
        </p:txBody>
      </p:sp>
      <p:cxnSp>
        <p:nvCxnSpPr>
          <p:cNvPr id="1112" name="Curved Connector 1111">
            <a:extLst>
              <a:ext uri="{FF2B5EF4-FFF2-40B4-BE49-F238E27FC236}">
                <a16:creationId xmlns:a16="http://schemas.microsoft.com/office/drawing/2014/main" id="{921476C2-73E3-BC16-BE55-CA7DA9760ECF}"/>
              </a:ext>
            </a:extLst>
          </p:cNvPr>
          <p:cNvCxnSpPr>
            <a:cxnSpLocks/>
            <a:stCxn id="1069" idx="2"/>
            <a:endCxn id="1111" idx="2"/>
          </p:cNvCxnSpPr>
          <p:nvPr/>
        </p:nvCxnSpPr>
        <p:spPr>
          <a:xfrm rot="5400000" flipH="1" flipV="1">
            <a:off x="3887966" y="5037019"/>
            <a:ext cx="265195" cy="1102047"/>
          </a:xfrm>
          <a:prstGeom prst="curvedConnector3">
            <a:avLst>
              <a:gd name="adj1" fmla="val -86201"/>
            </a:avLst>
          </a:prstGeom>
          <a:ln w="254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nvGrpSpPr>
          <p:cNvPr id="1138" name="Group 1137">
            <a:extLst>
              <a:ext uri="{FF2B5EF4-FFF2-40B4-BE49-F238E27FC236}">
                <a16:creationId xmlns:a16="http://schemas.microsoft.com/office/drawing/2014/main" id="{F32FA0A1-8E90-09B4-11D6-9406FB231AF7}"/>
              </a:ext>
            </a:extLst>
          </p:cNvPr>
          <p:cNvGrpSpPr/>
          <p:nvPr/>
        </p:nvGrpSpPr>
        <p:grpSpPr>
          <a:xfrm>
            <a:off x="7388690" y="4302994"/>
            <a:ext cx="2016191" cy="1313865"/>
            <a:chOff x="7507958" y="4611106"/>
            <a:chExt cx="2016191" cy="1313865"/>
          </a:xfrm>
        </p:grpSpPr>
        <p:grpSp>
          <p:nvGrpSpPr>
            <p:cNvPr id="1118" name="Group 1117">
              <a:extLst>
                <a:ext uri="{FF2B5EF4-FFF2-40B4-BE49-F238E27FC236}">
                  <a16:creationId xmlns:a16="http://schemas.microsoft.com/office/drawing/2014/main" id="{41358116-BBAC-7C3A-692B-E5FB8D4CBB72}"/>
                </a:ext>
              </a:extLst>
            </p:cNvPr>
            <p:cNvGrpSpPr>
              <a:grpSpLocks noChangeAspect="1"/>
            </p:cNvGrpSpPr>
            <p:nvPr/>
          </p:nvGrpSpPr>
          <p:grpSpPr>
            <a:xfrm>
              <a:off x="7594938" y="4843442"/>
              <a:ext cx="282548" cy="324000"/>
              <a:chOff x="5436587" y="5443904"/>
              <a:chExt cx="360000" cy="412815"/>
            </a:xfrm>
          </p:grpSpPr>
          <p:pic>
            <p:nvPicPr>
              <p:cNvPr id="1119" name="Picture 1118">
                <a:extLst>
                  <a:ext uri="{FF2B5EF4-FFF2-40B4-BE49-F238E27FC236}">
                    <a16:creationId xmlns:a16="http://schemas.microsoft.com/office/drawing/2014/main" id="{E0EA45E9-56A3-4363-8DE9-659D9FA81550}"/>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120" name="Picture 1119">
                <a:extLst>
                  <a:ext uri="{FF2B5EF4-FFF2-40B4-BE49-F238E27FC236}">
                    <a16:creationId xmlns:a16="http://schemas.microsoft.com/office/drawing/2014/main" id="{FBC0A7C5-C501-CB4B-13CD-32BD794D377E}"/>
                  </a:ext>
                </a:extLst>
              </p:cNvPr>
              <p:cNvPicPr>
                <a:picLocks noChangeAspect="1"/>
              </p:cNvPicPr>
              <p:nvPr/>
            </p:nvPicPr>
            <p:blipFill>
              <a:blip r:embed="rId22"/>
              <a:stretch>
                <a:fillRect/>
              </a:stretch>
            </p:blipFill>
            <p:spPr>
              <a:xfrm>
                <a:off x="5570678" y="5630810"/>
                <a:ext cx="225909" cy="225909"/>
              </a:xfrm>
              <a:prstGeom prst="rect">
                <a:avLst/>
              </a:prstGeom>
            </p:spPr>
          </p:pic>
        </p:grpSp>
        <p:sp>
          <p:nvSpPr>
            <p:cNvPr id="1121" name="TextBox 1120">
              <a:extLst>
                <a:ext uri="{FF2B5EF4-FFF2-40B4-BE49-F238E27FC236}">
                  <a16:creationId xmlns:a16="http://schemas.microsoft.com/office/drawing/2014/main" id="{100998DC-40A4-778B-9891-33CBB4EC9EBC}"/>
                </a:ext>
              </a:extLst>
            </p:cNvPr>
            <p:cNvSpPr txBox="1"/>
            <p:nvPr/>
          </p:nvSpPr>
          <p:spPr>
            <a:xfrm>
              <a:off x="7507958" y="4611106"/>
              <a:ext cx="1789994" cy="253916"/>
            </a:xfrm>
            <a:prstGeom prst="rect">
              <a:avLst/>
            </a:prstGeom>
            <a:noFill/>
          </p:spPr>
          <p:txBody>
            <a:bodyPr wrap="square" rtlCol="0">
              <a:spAutoFit/>
            </a:bodyPr>
            <a:lstStyle/>
            <a:p>
              <a:pPr algn="ctr"/>
              <a:r>
                <a:rPr lang="en-GB" sz="1050" b="1" dirty="0">
                  <a:latin typeface="Bradley Hand" pitchFamily="2" charset="77"/>
                </a:rPr>
                <a:t>Context</a:t>
              </a:r>
            </a:p>
          </p:txBody>
        </p:sp>
        <p:sp>
          <p:nvSpPr>
            <p:cNvPr id="1122" name="TextBox 1121">
              <a:extLst>
                <a:ext uri="{FF2B5EF4-FFF2-40B4-BE49-F238E27FC236}">
                  <a16:creationId xmlns:a16="http://schemas.microsoft.com/office/drawing/2014/main" id="{30ACC0FA-A99A-761B-76DB-F91F447CB4EA}"/>
                </a:ext>
              </a:extLst>
            </p:cNvPr>
            <p:cNvSpPr txBox="1"/>
            <p:nvPr/>
          </p:nvSpPr>
          <p:spPr>
            <a:xfrm>
              <a:off x="7856597" y="4872395"/>
              <a:ext cx="1646663" cy="246221"/>
            </a:xfrm>
            <a:prstGeom prst="rect">
              <a:avLst/>
            </a:prstGeom>
            <a:noFill/>
          </p:spPr>
          <p:txBody>
            <a:bodyPr wrap="square" rtlCol="0">
              <a:spAutoFit/>
            </a:bodyPr>
            <a:lstStyle/>
            <a:p>
              <a:r>
                <a:rPr lang="en-GB" sz="1000" dirty="0">
                  <a:latin typeface="Bradley Hand" pitchFamily="2" charset="77"/>
                </a:rPr>
                <a:t>payload + metadata 1</a:t>
              </a:r>
            </a:p>
          </p:txBody>
        </p:sp>
        <p:grpSp>
          <p:nvGrpSpPr>
            <p:cNvPr id="1123" name="Group 1122">
              <a:extLst>
                <a:ext uri="{FF2B5EF4-FFF2-40B4-BE49-F238E27FC236}">
                  <a16:creationId xmlns:a16="http://schemas.microsoft.com/office/drawing/2014/main" id="{FEA068D6-0641-FE5B-0463-A2439EDE1767}"/>
                </a:ext>
              </a:extLst>
            </p:cNvPr>
            <p:cNvGrpSpPr>
              <a:grpSpLocks noChangeAspect="1"/>
            </p:cNvGrpSpPr>
            <p:nvPr/>
          </p:nvGrpSpPr>
          <p:grpSpPr>
            <a:xfrm>
              <a:off x="7594938" y="5229635"/>
              <a:ext cx="282548" cy="324000"/>
              <a:chOff x="5436587" y="5443904"/>
              <a:chExt cx="360000" cy="412815"/>
            </a:xfrm>
          </p:grpSpPr>
          <p:pic>
            <p:nvPicPr>
              <p:cNvPr id="1124" name="Picture 1123">
                <a:extLst>
                  <a:ext uri="{FF2B5EF4-FFF2-40B4-BE49-F238E27FC236}">
                    <a16:creationId xmlns:a16="http://schemas.microsoft.com/office/drawing/2014/main" id="{21B899C4-09F6-39EF-6453-C8AB24F87399}"/>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125" name="Picture 1124">
                <a:extLst>
                  <a:ext uri="{FF2B5EF4-FFF2-40B4-BE49-F238E27FC236}">
                    <a16:creationId xmlns:a16="http://schemas.microsoft.com/office/drawing/2014/main" id="{76E60ADC-891B-0C43-4EB4-D5DF125AABD6}"/>
                  </a:ext>
                </a:extLst>
              </p:cNvPr>
              <p:cNvPicPr>
                <a:picLocks noChangeAspect="1"/>
              </p:cNvPicPr>
              <p:nvPr/>
            </p:nvPicPr>
            <p:blipFill>
              <a:blip r:embed="rId22"/>
              <a:stretch>
                <a:fillRect/>
              </a:stretch>
            </p:blipFill>
            <p:spPr>
              <a:xfrm>
                <a:off x="5570678" y="5630810"/>
                <a:ext cx="225909" cy="225909"/>
              </a:xfrm>
              <a:prstGeom prst="rect">
                <a:avLst/>
              </a:prstGeom>
            </p:spPr>
          </p:pic>
        </p:grpSp>
        <p:sp>
          <p:nvSpPr>
            <p:cNvPr id="1126" name="TextBox 1125">
              <a:extLst>
                <a:ext uri="{FF2B5EF4-FFF2-40B4-BE49-F238E27FC236}">
                  <a16:creationId xmlns:a16="http://schemas.microsoft.com/office/drawing/2014/main" id="{A3350B2A-25C2-8052-E686-06AD1ECAA623}"/>
                </a:ext>
              </a:extLst>
            </p:cNvPr>
            <p:cNvSpPr txBox="1"/>
            <p:nvPr/>
          </p:nvSpPr>
          <p:spPr>
            <a:xfrm>
              <a:off x="7856597" y="5258588"/>
              <a:ext cx="1646663" cy="246221"/>
            </a:xfrm>
            <a:prstGeom prst="rect">
              <a:avLst/>
            </a:prstGeom>
            <a:noFill/>
          </p:spPr>
          <p:txBody>
            <a:bodyPr wrap="square" rtlCol="0">
              <a:spAutoFit/>
            </a:bodyPr>
            <a:lstStyle/>
            <a:p>
              <a:r>
                <a:rPr lang="en-GB" sz="1000" dirty="0">
                  <a:latin typeface="Bradley Hand" pitchFamily="2" charset="77"/>
                </a:rPr>
                <a:t>payload + metadata 2</a:t>
              </a:r>
            </a:p>
          </p:txBody>
        </p:sp>
        <p:grpSp>
          <p:nvGrpSpPr>
            <p:cNvPr id="1127" name="Group 1126">
              <a:extLst>
                <a:ext uri="{FF2B5EF4-FFF2-40B4-BE49-F238E27FC236}">
                  <a16:creationId xmlns:a16="http://schemas.microsoft.com/office/drawing/2014/main" id="{D83E533A-DFF2-444B-89B8-F83E0860E8D1}"/>
                </a:ext>
              </a:extLst>
            </p:cNvPr>
            <p:cNvGrpSpPr>
              <a:grpSpLocks noChangeAspect="1"/>
            </p:cNvGrpSpPr>
            <p:nvPr/>
          </p:nvGrpSpPr>
          <p:grpSpPr>
            <a:xfrm>
              <a:off x="7615827" y="5600971"/>
              <a:ext cx="282548" cy="324000"/>
              <a:chOff x="5436587" y="5443904"/>
              <a:chExt cx="360000" cy="412815"/>
            </a:xfrm>
          </p:grpSpPr>
          <p:pic>
            <p:nvPicPr>
              <p:cNvPr id="1128" name="Picture 1127">
                <a:extLst>
                  <a:ext uri="{FF2B5EF4-FFF2-40B4-BE49-F238E27FC236}">
                    <a16:creationId xmlns:a16="http://schemas.microsoft.com/office/drawing/2014/main" id="{09CFCA74-A28F-C43C-AB8B-4691A182F92A}"/>
                  </a:ext>
                </a:extLst>
              </p:cNvPr>
              <p:cNvPicPr>
                <a:picLocks noChangeAspect="1"/>
              </p:cNvPicPr>
              <p:nvPr/>
            </p:nvPicPr>
            <p:blipFill>
              <a:blip r:embed="rId18"/>
              <a:stretch>
                <a:fillRect/>
              </a:stretch>
            </p:blipFill>
            <p:spPr>
              <a:xfrm>
                <a:off x="5436587" y="5443904"/>
                <a:ext cx="360000" cy="360000"/>
              </a:xfrm>
              <a:prstGeom prst="rect">
                <a:avLst/>
              </a:prstGeom>
            </p:spPr>
          </p:pic>
          <p:pic>
            <p:nvPicPr>
              <p:cNvPr id="1129" name="Picture 1128">
                <a:extLst>
                  <a:ext uri="{FF2B5EF4-FFF2-40B4-BE49-F238E27FC236}">
                    <a16:creationId xmlns:a16="http://schemas.microsoft.com/office/drawing/2014/main" id="{326C7001-78F2-3F7F-CCC6-90AC53A9F226}"/>
                  </a:ext>
                </a:extLst>
              </p:cNvPr>
              <p:cNvPicPr>
                <a:picLocks noChangeAspect="1"/>
              </p:cNvPicPr>
              <p:nvPr/>
            </p:nvPicPr>
            <p:blipFill>
              <a:blip r:embed="rId22"/>
              <a:stretch>
                <a:fillRect/>
              </a:stretch>
            </p:blipFill>
            <p:spPr>
              <a:xfrm>
                <a:off x="5570678" y="5630810"/>
                <a:ext cx="225909" cy="225909"/>
              </a:xfrm>
              <a:prstGeom prst="rect">
                <a:avLst/>
              </a:prstGeom>
            </p:spPr>
          </p:pic>
        </p:grpSp>
        <p:sp>
          <p:nvSpPr>
            <p:cNvPr id="1130" name="TextBox 1129">
              <a:extLst>
                <a:ext uri="{FF2B5EF4-FFF2-40B4-BE49-F238E27FC236}">
                  <a16:creationId xmlns:a16="http://schemas.microsoft.com/office/drawing/2014/main" id="{421D9492-784F-6345-641C-33AF7440FCF4}"/>
                </a:ext>
              </a:extLst>
            </p:cNvPr>
            <p:cNvSpPr txBox="1"/>
            <p:nvPr/>
          </p:nvSpPr>
          <p:spPr>
            <a:xfrm>
              <a:off x="7877486" y="5629924"/>
              <a:ext cx="1646663" cy="246221"/>
            </a:xfrm>
            <a:prstGeom prst="rect">
              <a:avLst/>
            </a:prstGeom>
            <a:noFill/>
          </p:spPr>
          <p:txBody>
            <a:bodyPr wrap="square" rtlCol="0">
              <a:spAutoFit/>
            </a:bodyPr>
            <a:lstStyle/>
            <a:p>
              <a:r>
                <a:rPr lang="en-GB" sz="1000" dirty="0">
                  <a:latin typeface="Bradley Hand" pitchFamily="2" charset="77"/>
                </a:rPr>
                <a:t>payload + metadata 3</a:t>
              </a:r>
            </a:p>
          </p:txBody>
        </p:sp>
      </p:grpSp>
      <p:grpSp>
        <p:nvGrpSpPr>
          <p:cNvPr id="1137" name="Group 1136">
            <a:extLst>
              <a:ext uri="{FF2B5EF4-FFF2-40B4-BE49-F238E27FC236}">
                <a16:creationId xmlns:a16="http://schemas.microsoft.com/office/drawing/2014/main" id="{422D4ADC-DAA4-0EF7-7AB7-B5FD6249985E}"/>
              </a:ext>
            </a:extLst>
          </p:cNvPr>
          <p:cNvGrpSpPr/>
          <p:nvPr/>
        </p:nvGrpSpPr>
        <p:grpSpPr>
          <a:xfrm>
            <a:off x="7814607" y="5848576"/>
            <a:ext cx="1064101" cy="288000"/>
            <a:chOff x="7933875" y="6196444"/>
            <a:chExt cx="1064101" cy="288000"/>
          </a:xfrm>
        </p:grpSpPr>
        <p:pic>
          <p:nvPicPr>
            <p:cNvPr id="1131" name="Picture 1130">
              <a:extLst>
                <a:ext uri="{FF2B5EF4-FFF2-40B4-BE49-F238E27FC236}">
                  <a16:creationId xmlns:a16="http://schemas.microsoft.com/office/drawing/2014/main" id="{03BE5073-A76A-933B-0CDB-536E93A88BA3}"/>
                </a:ext>
              </a:extLst>
            </p:cNvPr>
            <p:cNvPicPr>
              <a:picLocks noChangeAspect="1"/>
            </p:cNvPicPr>
            <p:nvPr/>
          </p:nvPicPr>
          <p:blipFill>
            <a:blip r:embed="rId23"/>
            <a:stretch>
              <a:fillRect/>
            </a:stretch>
          </p:blipFill>
          <p:spPr>
            <a:xfrm>
              <a:off x="7933875" y="6196444"/>
              <a:ext cx="288000" cy="288000"/>
            </a:xfrm>
            <a:prstGeom prst="rect">
              <a:avLst/>
            </a:prstGeom>
          </p:spPr>
        </p:pic>
        <p:sp>
          <p:nvSpPr>
            <p:cNvPr id="1132" name="TextBox 1131">
              <a:extLst>
                <a:ext uri="{FF2B5EF4-FFF2-40B4-BE49-F238E27FC236}">
                  <a16:creationId xmlns:a16="http://schemas.microsoft.com/office/drawing/2014/main" id="{7BF85F25-3E31-C4B7-F1ED-9D53F186F46B}"/>
                </a:ext>
              </a:extLst>
            </p:cNvPr>
            <p:cNvSpPr txBox="1"/>
            <p:nvPr/>
          </p:nvSpPr>
          <p:spPr>
            <a:xfrm>
              <a:off x="8130607" y="6217194"/>
              <a:ext cx="867369" cy="246221"/>
            </a:xfrm>
            <a:prstGeom prst="rect">
              <a:avLst/>
            </a:prstGeom>
            <a:noFill/>
          </p:spPr>
          <p:txBody>
            <a:bodyPr wrap="square" rtlCol="0">
              <a:spAutoFit/>
            </a:bodyPr>
            <a:lstStyle/>
            <a:p>
              <a:pPr algn="ctr"/>
              <a:r>
                <a:rPr lang="en-GB" sz="900" dirty="0">
                  <a:latin typeface="Bradley Hand" pitchFamily="2" charset="77"/>
                </a:rPr>
                <a:t>User </a:t>
              </a:r>
              <a:r>
                <a:rPr lang="en-GB" sz="1000" dirty="0">
                  <a:latin typeface="Bradley Hand" pitchFamily="2" charset="77"/>
                </a:rPr>
                <a:t>query</a:t>
              </a:r>
              <a:endParaRPr lang="en-GB" sz="900" dirty="0">
                <a:latin typeface="Bradley Hand" pitchFamily="2" charset="77"/>
              </a:endParaRPr>
            </a:p>
          </p:txBody>
        </p:sp>
      </p:grpSp>
      <p:pic>
        <p:nvPicPr>
          <p:cNvPr id="1134" name="Picture 1133">
            <a:extLst>
              <a:ext uri="{FF2B5EF4-FFF2-40B4-BE49-F238E27FC236}">
                <a16:creationId xmlns:a16="http://schemas.microsoft.com/office/drawing/2014/main" id="{0FACBB19-3394-C83F-7CD7-31826BC64250}"/>
              </a:ext>
            </a:extLst>
          </p:cNvPr>
          <p:cNvPicPr>
            <a:picLocks noChangeAspect="1"/>
          </p:cNvPicPr>
          <p:nvPr/>
        </p:nvPicPr>
        <p:blipFill>
          <a:blip r:embed="rId24"/>
          <a:stretch>
            <a:fillRect/>
          </a:stretch>
        </p:blipFill>
        <p:spPr>
          <a:xfrm>
            <a:off x="11039158" y="4898882"/>
            <a:ext cx="635000" cy="635000"/>
          </a:xfrm>
          <a:prstGeom prst="rect">
            <a:avLst/>
          </a:prstGeom>
        </p:spPr>
      </p:pic>
      <p:pic>
        <p:nvPicPr>
          <p:cNvPr id="1135" name="Picture 1134">
            <a:extLst>
              <a:ext uri="{FF2B5EF4-FFF2-40B4-BE49-F238E27FC236}">
                <a16:creationId xmlns:a16="http://schemas.microsoft.com/office/drawing/2014/main" id="{38E694C9-2C60-50CC-367C-CDA9E72306A8}"/>
              </a:ext>
            </a:extLst>
          </p:cNvPr>
          <p:cNvPicPr>
            <a:picLocks noChangeAspect="1"/>
          </p:cNvPicPr>
          <p:nvPr/>
        </p:nvPicPr>
        <p:blipFill>
          <a:blip r:embed="rId19"/>
          <a:stretch>
            <a:fillRect/>
          </a:stretch>
        </p:blipFill>
        <p:spPr>
          <a:xfrm>
            <a:off x="9870635" y="4900422"/>
            <a:ext cx="630000" cy="630000"/>
          </a:xfrm>
          <a:prstGeom prst="rect">
            <a:avLst/>
          </a:prstGeom>
        </p:spPr>
      </p:pic>
      <p:pic>
        <p:nvPicPr>
          <p:cNvPr id="1136" name="Picture 1135">
            <a:extLst>
              <a:ext uri="{FF2B5EF4-FFF2-40B4-BE49-F238E27FC236}">
                <a16:creationId xmlns:a16="http://schemas.microsoft.com/office/drawing/2014/main" id="{24048379-3B6B-B1B0-9474-6311CA92D386}"/>
              </a:ext>
            </a:extLst>
          </p:cNvPr>
          <p:cNvPicPr>
            <a:picLocks noChangeAspect="1"/>
          </p:cNvPicPr>
          <p:nvPr/>
        </p:nvPicPr>
        <p:blipFill>
          <a:blip r:embed="rId25"/>
          <a:stretch>
            <a:fillRect/>
          </a:stretch>
        </p:blipFill>
        <p:spPr>
          <a:xfrm>
            <a:off x="8168072" y="5550723"/>
            <a:ext cx="284325" cy="284325"/>
          </a:xfrm>
          <a:prstGeom prst="rect">
            <a:avLst/>
          </a:prstGeom>
        </p:spPr>
      </p:pic>
      <p:cxnSp>
        <p:nvCxnSpPr>
          <p:cNvPr id="1142" name="Curved Connector 1141">
            <a:extLst>
              <a:ext uri="{FF2B5EF4-FFF2-40B4-BE49-F238E27FC236}">
                <a16:creationId xmlns:a16="http://schemas.microsoft.com/office/drawing/2014/main" id="{B641D91D-3D64-ED04-7C4B-E5387BC8F36C}"/>
              </a:ext>
            </a:extLst>
          </p:cNvPr>
          <p:cNvCxnSpPr>
            <a:stCxn id="1136" idx="3"/>
            <a:endCxn id="1135" idx="1"/>
          </p:cNvCxnSpPr>
          <p:nvPr/>
        </p:nvCxnSpPr>
        <p:spPr>
          <a:xfrm flipV="1">
            <a:off x="8452397" y="5215422"/>
            <a:ext cx="1418238" cy="477464"/>
          </a:xfrm>
          <a:prstGeom prst="curved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44" name="Curved Connector 1143">
            <a:extLst>
              <a:ext uri="{FF2B5EF4-FFF2-40B4-BE49-F238E27FC236}">
                <a16:creationId xmlns:a16="http://schemas.microsoft.com/office/drawing/2014/main" id="{9CFF127B-96DB-5895-520D-F93BD921B415}"/>
              </a:ext>
            </a:extLst>
          </p:cNvPr>
          <p:cNvCxnSpPr>
            <a:cxnSpLocks/>
            <a:stCxn id="1135" idx="3"/>
            <a:endCxn id="1134" idx="1"/>
          </p:cNvCxnSpPr>
          <p:nvPr/>
        </p:nvCxnSpPr>
        <p:spPr>
          <a:xfrm>
            <a:off x="10500635" y="5215422"/>
            <a:ext cx="538523" cy="960"/>
          </a:xfrm>
          <a:prstGeom prst="curvedConnector3">
            <a:avLst>
              <a:gd name="adj1" fmla="val 50000"/>
            </a:avLst>
          </a:prstGeom>
          <a:ln w="2540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pic>
        <p:nvPicPr>
          <p:cNvPr id="1148" name="Picture 1147">
            <a:extLst>
              <a:ext uri="{FF2B5EF4-FFF2-40B4-BE49-F238E27FC236}">
                <a16:creationId xmlns:a16="http://schemas.microsoft.com/office/drawing/2014/main" id="{44E70114-FC51-6D87-9E3B-ED07497E894A}"/>
              </a:ext>
            </a:extLst>
          </p:cNvPr>
          <p:cNvPicPr>
            <a:picLocks noChangeAspect="1"/>
          </p:cNvPicPr>
          <p:nvPr/>
        </p:nvPicPr>
        <p:blipFill>
          <a:blip r:embed="rId26"/>
          <a:stretch>
            <a:fillRect/>
          </a:stretch>
        </p:blipFill>
        <p:spPr>
          <a:xfrm>
            <a:off x="11045881" y="5568771"/>
            <a:ext cx="635000" cy="635000"/>
          </a:xfrm>
          <a:prstGeom prst="rect">
            <a:avLst/>
          </a:prstGeom>
        </p:spPr>
      </p:pic>
      <p:grpSp>
        <p:nvGrpSpPr>
          <p:cNvPr id="3" name="Group 2">
            <a:extLst>
              <a:ext uri="{FF2B5EF4-FFF2-40B4-BE49-F238E27FC236}">
                <a16:creationId xmlns:a16="http://schemas.microsoft.com/office/drawing/2014/main" id="{C2EF635F-1521-6875-7825-7749B7602ED9}"/>
              </a:ext>
            </a:extLst>
          </p:cNvPr>
          <p:cNvGrpSpPr/>
          <p:nvPr/>
        </p:nvGrpSpPr>
        <p:grpSpPr>
          <a:xfrm>
            <a:off x="2538967" y="2198857"/>
            <a:ext cx="9342778" cy="838351"/>
            <a:chOff x="2538967" y="2198857"/>
            <a:chExt cx="9342778" cy="838351"/>
          </a:xfrm>
        </p:grpSpPr>
        <p:sp>
          <p:nvSpPr>
            <p:cNvPr id="4" name="Rectangle 3">
              <a:extLst>
                <a:ext uri="{FF2B5EF4-FFF2-40B4-BE49-F238E27FC236}">
                  <a16:creationId xmlns:a16="http://schemas.microsoft.com/office/drawing/2014/main" id="{734EC46A-2904-74BF-7700-AC48CCD91A2C}"/>
                </a:ext>
              </a:extLst>
            </p:cNvPr>
            <p:cNvSpPr/>
            <p:nvPr/>
          </p:nvSpPr>
          <p:spPr bwMode="auto">
            <a:xfrm>
              <a:off x="2553660" y="2198857"/>
              <a:ext cx="9323624" cy="838351"/>
            </a:xfrm>
            <a:prstGeom prst="rect">
              <a:avLst/>
            </a:prstGeom>
            <a:solidFill>
              <a:schemeClr val="tx1"/>
            </a:solid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4FABD85D-3044-27E0-8C7F-DEFE8B7C6C47}"/>
                </a:ext>
              </a:extLst>
            </p:cNvPr>
            <p:cNvSpPr txBox="1"/>
            <p:nvPr/>
          </p:nvSpPr>
          <p:spPr>
            <a:xfrm>
              <a:off x="2538967" y="2483597"/>
              <a:ext cx="9342778" cy="282000"/>
            </a:xfrm>
            <a:prstGeom prst="rect">
              <a:avLst/>
            </a:prstGeom>
            <a:noFill/>
          </p:spPr>
          <p:txBody>
            <a:bodyPr wrap="square">
              <a:spAutoFit/>
            </a:bodyPr>
            <a:lstStyle/>
            <a:p>
              <a:pPr algn="ctr">
                <a:lnSpc>
                  <a:spcPts val="1350"/>
                </a:lnSpc>
              </a:pPr>
              <a:r>
                <a:rPr lang="en-GB" sz="1600" b="0" dirty="0">
                  <a:solidFill>
                    <a:srgbClr val="C586C0"/>
                  </a:solidFill>
                  <a:effectLst/>
                  <a:latin typeface="Menlo" panose="020B0609030804020204" pitchFamily="49" charset="0"/>
                </a:rPr>
                <a:t>await</a:t>
              </a:r>
              <a:r>
                <a:rPr lang="en-GB" sz="1600" b="0" dirty="0">
                  <a:solidFill>
                    <a:srgbClr val="CCCCCC"/>
                  </a:solidFill>
                  <a:effectLst/>
                  <a:latin typeface="Menlo" panose="020B0609030804020204" pitchFamily="49" charset="0"/>
                </a:rPr>
                <a:t> </a:t>
              </a:r>
              <a:r>
                <a:rPr lang="en-GB" sz="1600" b="0" dirty="0" err="1">
                  <a:solidFill>
                    <a:srgbClr val="9CDCFE"/>
                  </a:solidFill>
                  <a:effectLst/>
                  <a:latin typeface="Menlo" panose="020B0609030804020204" pitchFamily="49" charset="0"/>
                </a:rPr>
                <a:t>memory</a:t>
              </a:r>
              <a:r>
                <a:rPr lang="en-GB" sz="1600" b="0" dirty="0" err="1">
                  <a:solidFill>
                    <a:srgbClr val="D4D4D4"/>
                  </a:solidFill>
                  <a:effectLst/>
                  <a:latin typeface="Menlo" panose="020B0609030804020204" pitchFamily="49" charset="0"/>
                </a:rPr>
                <a:t>.</a:t>
              </a:r>
              <a:r>
                <a:rPr lang="en-GB" sz="1600" b="0" dirty="0" err="1">
                  <a:solidFill>
                    <a:srgbClr val="DCDCAA"/>
                  </a:solidFill>
                  <a:effectLst/>
                  <a:latin typeface="Menlo" panose="020B0609030804020204" pitchFamily="49" charset="0"/>
                </a:rPr>
                <a:t>ImportDocumentAsync</a:t>
              </a:r>
              <a:r>
                <a:rPr lang="en-GB" sz="1600" b="0" dirty="0">
                  <a:solidFill>
                    <a:srgbClr val="CCCCCC"/>
                  </a:solidFill>
                  <a:effectLst/>
                  <a:latin typeface="Menlo" panose="020B0609030804020204" pitchFamily="49" charset="0"/>
                </a:rPr>
                <a:t>(</a:t>
              </a:r>
              <a:r>
                <a:rPr lang="en-GB" sz="1600" b="0" dirty="0">
                  <a:solidFill>
                    <a:srgbClr val="CE9178"/>
                  </a:solidFill>
                  <a:effectLst/>
                  <a:latin typeface="Menlo" panose="020B0609030804020204" pitchFamily="49" charset="0"/>
                </a:rPr>
                <a:t>"Data/</a:t>
              </a:r>
              <a:r>
                <a:rPr lang="en-GB" sz="1600" b="0" dirty="0" err="1">
                  <a:solidFill>
                    <a:srgbClr val="CE9178"/>
                  </a:solidFill>
                  <a:effectLst/>
                  <a:latin typeface="Menlo" panose="020B0609030804020204" pitchFamily="49" charset="0"/>
                </a:rPr>
                <a:t>expenses.xlsx</a:t>
              </a:r>
              <a:r>
                <a:rPr lang="en-GB" sz="1600" b="0" dirty="0">
                  <a:solidFill>
                    <a:srgbClr val="CE9178"/>
                  </a:solidFill>
                  <a:effectLst/>
                  <a:latin typeface="Menlo" panose="020B0609030804020204" pitchFamily="49" charset="0"/>
                </a:rPr>
                <a:t>"</a:t>
              </a:r>
              <a:r>
                <a:rPr lang="en-GB" sz="1600" b="0" dirty="0">
                  <a:solidFill>
                    <a:srgbClr val="CCCCCC"/>
                  </a:solidFill>
                  <a:effectLst/>
                  <a:latin typeface="Menlo" panose="020B0609030804020204" pitchFamily="49" charset="0"/>
                </a:rPr>
                <a:t>);</a:t>
              </a:r>
            </a:p>
          </p:txBody>
        </p:sp>
      </p:grpSp>
      <p:grpSp>
        <p:nvGrpSpPr>
          <p:cNvPr id="10" name="Group 9">
            <a:extLst>
              <a:ext uri="{FF2B5EF4-FFF2-40B4-BE49-F238E27FC236}">
                <a16:creationId xmlns:a16="http://schemas.microsoft.com/office/drawing/2014/main" id="{3C0FC30A-2218-5F27-372A-0DCDFA48955D}"/>
              </a:ext>
            </a:extLst>
          </p:cNvPr>
          <p:cNvGrpSpPr/>
          <p:nvPr/>
        </p:nvGrpSpPr>
        <p:grpSpPr>
          <a:xfrm>
            <a:off x="2528882" y="4793456"/>
            <a:ext cx="9323624" cy="838351"/>
            <a:chOff x="2528882" y="4793456"/>
            <a:chExt cx="9323624" cy="838351"/>
          </a:xfrm>
        </p:grpSpPr>
        <p:sp>
          <p:nvSpPr>
            <p:cNvPr id="11" name="Rectangle 10">
              <a:extLst>
                <a:ext uri="{FF2B5EF4-FFF2-40B4-BE49-F238E27FC236}">
                  <a16:creationId xmlns:a16="http://schemas.microsoft.com/office/drawing/2014/main" id="{1E9B7263-9A64-CDF8-43F5-A92859590D9E}"/>
                </a:ext>
              </a:extLst>
            </p:cNvPr>
            <p:cNvSpPr/>
            <p:nvPr/>
          </p:nvSpPr>
          <p:spPr bwMode="auto">
            <a:xfrm>
              <a:off x="2528882" y="4793456"/>
              <a:ext cx="9323624" cy="838351"/>
            </a:xfrm>
            <a:prstGeom prst="rect">
              <a:avLst/>
            </a:prstGeom>
            <a:solidFill>
              <a:schemeClr val="tx1"/>
            </a:solidFill>
            <a:ln>
              <a:solidFill>
                <a:schemeClr val="accent6">
                  <a:lumMod val="1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12" name="TextBox 11">
              <a:extLst>
                <a:ext uri="{FF2B5EF4-FFF2-40B4-BE49-F238E27FC236}">
                  <a16:creationId xmlns:a16="http://schemas.microsoft.com/office/drawing/2014/main" id="{6DE1D716-0517-091B-1AD2-EFBD79C339FB}"/>
                </a:ext>
              </a:extLst>
            </p:cNvPr>
            <p:cNvSpPr txBox="1"/>
            <p:nvPr/>
          </p:nvSpPr>
          <p:spPr>
            <a:xfrm>
              <a:off x="2528882" y="5087585"/>
              <a:ext cx="9323624" cy="282000"/>
            </a:xfrm>
            <a:prstGeom prst="rect">
              <a:avLst/>
            </a:prstGeom>
            <a:noFill/>
          </p:spPr>
          <p:txBody>
            <a:bodyPr wrap="square">
              <a:spAutoFit/>
            </a:bodyPr>
            <a:lstStyle/>
            <a:p>
              <a:pPr algn="ctr">
                <a:lnSpc>
                  <a:spcPts val="1350"/>
                </a:lnSpc>
              </a:pPr>
              <a:r>
                <a:rPr lang="en-GB" b="0" dirty="0">
                  <a:solidFill>
                    <a:srgbClr val="569CD6"/>
                  </a:solidFill>
                  <a:effectLst/>
                  <a:latin typeface="Menlo" panose="020B0609030804020204" pitchFamily="49" charset="0"/>
                </a:rPr>
                <a:t>var</a:t>
              </a:r>
              <a:r>
                <a:rPr lang="en-GB" b="0" dirty="0">
                  <a:solidFill>
                    <a:srgbClr val="CCCCCC"/>
                  </a:solidFill>
                  <a:effectLst/>
                  <a:latin typeface="Menlo" panose="020B0609030804020204" pitchFamily="49" charset="0"/>
                </a:rPr>
                <a:t> </a:t>
              </a:r>
              <a:r>
                <a:rPr lang="en-GB" b="0" dirty="0">
                  <a:solidFill>
                    <a:srgbClr val="9CDCFE"/>
                  </a:solidFill>
                  <a:effectLst/>
                  <a:latin typeface="Menlo" panose="020B0609030804020204" pitchFamily="49" charset="0"/>
                </a:rPr>
                <a:t>answer</a:t>
              </a:r>
              <a:r>
                <a:rPr lang="en-GB" b="0" dirty="0">
                  <a:solidFill>
                    <a:srgbClr val="CCCCCC"/>
                  </a:solidFill>
                  <a:effectLst/>
                  <a:latin typeface="Menlo" panose="020B0609030804020204" pitchFamily="49" charset="0"/>
                </a:rPr>
                <a:t> </a:t>
              </a:r>
              <a:r>
                <a:rPr lang="en-GB" b="0" dirty="0">
                  <a:solidFill>
                    <a:srgbClr val="D4D4D4"/>
                  </a:solidFill>
                  <a:effectLst/>
                  <a:latin typeface="Menlo" panose="020B0609030804020204" pitchFamily="49" charset="0"/>
                </a:rPr>
                <a:t>=</a:t>
              </a:r>
              <a:r>
                <a:rPr lang="en-GB" b="0" dirty="0">
                  <a:solidFill>
                    <a:srgbClr val="CCCCCC"/>
                  </a:solidFill>
                  <a:effectLst/>
                  <a:latin typeface="Menlo" panose="020B0609030804020204" pitchFamily="49" charset="0"/>
                </a:rPr>
                <a:t> </a:t>
              </a:r>
              <a:r>
                <a:rPr lang="en-GB" b="0" dirty="0">
                  <a:solidFill>
                    <a:srgbClr val="C586C0"/>
                  </a:solidFill>
                  <a:effectLst/>
                  <a:latin typeface="Menlo" panose="020B0609030804020204" pitchFamily="49" charset="0"/>
                </a:rPr>
                <a:t>await</a:t>
              </a:r>
              <a:r>
                <a:rPr lang="en-GB" b="0" dirty="0">
                  <a:solidFill>
                    <a:srgbClr val="CCCCCC"/>
                  </a:solidFill>
                  <a:effectLst/>
                  <a:latin typeface="Menlo" panose="020B0609030804020204" pitchFamily="49" charset="0"/>
                </a:rPr>
                <a:t> </a:t>
              </a:r>
              <a:r>
                <a:rPr lang="en-GB" b="0" dirty="0" err="1">
                  <a:solidFill>
                    <a:srgbClr val="9CDCFE"/>
                  </a:solidFill>
                  <a:effectLst/>
                  <a:latin typeface="Menlo" panose="020B0609030804020204" pitchFamily="49" charset="0"/>
                </a:rPr>
                <a:t>memory</a:t>
              </a:r>
              <a:r>
                <a:rPr lang="en-GB" b="0" dirty="0" err="1">
                  <a:solidFill>
                    <a:srgbClr val="D4D4D4"/>
                  </a:solidFill>
                  <a:effectLst/>
                  <a:latin typeface="Menlo" panose="020B0609030804020204" pitchFamily="49" charset="0"/>
                </a:rPr>
                <a:t>.</a:t>
              </a:r>
              <a:r>
                <a:rPr lang="en-GB" b="0" dirty="0" err="1">
                  <a:solidFill>
                    <a:srgbClr val="DCDCAA"/>
                  </a:solidFill>
                  <a:effectLst/>
                  <a:latin typeface="Menlo" panose="020B0609030804020204" pitchFamily="49" charset="0"/>
                </a:rPr>
                <a:t>AskAsync</a:t>
              </a:r>
              <a:r>
                <a:rPr lang="en-GB" b="0" dirty="0">
                  <a:solidFill>
                    <a:srgbClr val="CCCCCC"/>
                  </a:solidFill>
                  <a:effectLst/>
                  <a:latin typeface="Menlo" panose="020B0609030804020204" pitchFamily="49" charset="0"/>
                </a:rPr>
                <a:t>(</a:t>
              </a:r>
              <a:r>
                <a:rPr lang="en-GB" b="0" dirty="0">
                  <a:solidFill>
                    <a:srgbClr val="9CDCFE"/>
                  </a:solidFill>
                  <a:effectLst/>
                  <a:latin typeface="Menlo" panose="020B0609030804020204" pitchFamily="49" charset="0"/>
                </a:rPr>
                <a:t>query</a:t>
              </a:r>
              <a:r>
                <a:rPr lang="en-GB" b="0" dirty="0">
                  <a:solidFill>
                    <a:srgbClr val="CCCCCC"/>
                  </a:solidFill>
                  <a:effectLst/>
                  <a:latin typeface="Menlo" panose="020B0609030804020204" pitchFamily="49" charset="0"/>
                </a:rPr>
                <a:t>);</a:t>
              </a:r>
            </a:p>
          </p:txBody>
        </p:sp>
      </p:grpSp>
    </p:spTree>
    <p:extLst>
      <p:ext uri="{BB962C8B-B14F-4D97-AF65-F5344CB8AC3E}">
        <p14:creationId xmlns:p14="http://schemas.microsoft.com/office/powerpoint/2010/main" val="3539655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BC2BC79-3B77-4024-88FF-C50D61276D13}"/>
              </a:ext>
            </a:extLst>
          </p:cNvPr>
          <p:cNvSpPr>
            <a:spLocks noGrp="1"/>
          </p:cNvSpPr>
          <p:nvPr>
            <p:ph type="body" sz="quarter" idx="10"/>
          </p:nvPr>
        </p:nvSpPr>
        <p:spPr>
          <a:xfrm>
            <a:off x="1930266" y="1388878"/>
            <a:ext cx="8363938" cy="4017737"/>
          </a:xfrm>
        </p:spPr>
        <p:txBody>
          <a:bodyPr/>
          <a:lstStyle/>
          <a:p>
            <a:endParaRPr lang="en-US" sz="1800" dirty="0"/>
          </a:p>
          <a:p>
            <a:endParaRPr lang="en-US" sz="1800" dirty="0"/>
          </a:p>
        </p:txBody>
      </p:sp>
      <p:sp>
        <p:nvSpPr>
          <p:cNvPr id="3" name="Title 2">
            <a:extLst>
              <a:ext uri="{FF2B5EF4-FFF2-40B4-BE49-F238E27FC236}">
                <a16:creationId xmlns:a16="http://schemas.microsoft.com/office/drawing/2014/main" id="{E028B10F-DF8F-47E6-8767-425EC7D3B9BE}"/>
              </a:ext>
            </a:extLst>
          </p:cNvPr>
          <p:cNvSpPr>
            <a:spLocks noGrp="1"/>
          </p:cNvSpPr>
          <p:nvPr>
            <p:ph type="title"/>
          </p:nvPr>
        </p:nvSpPr>
        <p:spPr>
          <a:xfrm>
            <a:off x="541867" y="393862"/>
            <a:ext cx="9735507" cy="560923"/>
          </a:xfrm>
        </p:spPr>
        <p:txBody>
          <a:bodyPr/>
          <a:lstStyle/>
          <a:p>
            <a:r>
              <a:rPr lang="en-US" dirty="0"/>
              <a:t>Resources</a:t>
            </a:r>
          </a:p>
        </p:txBody>
      </p:sp>
      <p:sp>
        <p:nvSpPr>
          <p:cNvPr id="5" name="TextBox 4">
            <a:extLst>
              <a:ext uri="{FF2B5EF4-FFF2-40B4-BE49-F238E27FC236}">
                <a16:creationId xmlns:a16="http://schemas.microsoft.com/office/drawing/2014/main" id="{E74EFEB9-8596-C0EB-40AD-DA09F5EC8372}"/>
              </a:ext>
            </a:extLst>
          </p:cNvPr>
          <p:cNvSpPr txBox="1"/>
          <p:nvPr/>
        </p:nvSpPr>
        <p:spPr>
          <a:xfrm>
            <a:off x="1" y="2901439"/>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/collabdays-madrid-2025</a:t>
            </a:r>
          </a:p>
        </p:txBody>
      </p:sp>
    </p:spTree>
    <p:extLst>
      <p:ext uri="{BB962C8B-B14F-4D97-AF65-F5344CB8AC3E}">
        <p14:creationId xmlns:p14="http://schemas.microsoft.com/office/powerpoint/2010/main" val="2885514567"/>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7b0c3d8-48ff-4fd6-9ad5-ff12bf406605" xsi:nil="true"/>
    <lcf76f155ced4ddcb4097134ff3c332f xmlns="7b00ca06-62ef-4ea5-a5e4-4106b3da177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B792885759F474B84FCA0039E89A920" ma:contentTypeVersion="13" ma:contentTypeDescription="Create a new document." ma:contentTypeScope="" ma:versionID="5628262cdcdfdc8853e3abda7de4da90">
  <xsd:schema xmlns:xsd="http://www.w3.org/2001/XMLSchema" xmlns:xs="http://www.w3.org/2001/XMLSchema" xmlns:p="http://schemas.microsoft.com/office/2006/metadata/properties" xmlns:ns2="7b00ca06-62ef-4ea5-a5e4-4106b3da1779" xmlns:ns3="a7b0c3d8-48ff-4fd6-9ad5-ff12bf406605" targetNamespace="http://schemas.microsoft.com/office/2006/metadata/properties" ma:root="true" ma:fieldsID="0c0635a36fe10ec957e3b805928b71e5" ns2:_="" ns3:_="">
    <xsd:import namespace="7b00ca06-62ef-4ea5-a5e4-4106b3da1779"/>
    <xsd:import namespace="a7b0c3d8-48ff-4fd6-9ad5-ff12bf406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0ca06-62ef-4ea5-a5e4-4106b3da17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Image Tags" ma:readOnly="false" ma:fieldId="{5cf76f15-5ced-4ddc-b409-7134ff3c332f}" ma:taxonomyMulti="true" ma:sspId="0154099f-ff77-4dd6-bb50-c15c3bb27e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element name="MediaLengthInSeconds" ma:index="20"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a7b0c3d8-48ff-4fd6-9ad5-ff12bf40660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c7eb68-a7ee-462b-b4a6-ea5e89e777d2}" ma:internalName="TaxCatchAll" ma:showField="CatchAllData" ma:web="a7b0c3d8-48ff-4fd6-9ad5-ff12bf406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c741612b-96a2-453b-8676-01d288c2c700"/>
    <ds:schemaRef ds:uri="dc69587c-87db-45ed-8ba8-09bee3388af1"/>
    <ds:schemaRef ds:uri="f7eaa389-daaf-4ebe-a1d6-e7789cb861af"/>
    <ds:schemaRef ds:uri="05a26f1a-9cfd-4087-a4dd-94253a424940"/>
    <ds:schemaRef ds:uri="a7b0c3d8-48ff-4fd6-9ad5-ff12bf406605"/>
    <ds:schemaRef ds:uri="7b00ca06-62ef-4ea5-a5e4-4106b3da1779"/>
  </ds:schemaRefs>
</ds:datastoreItem>
</file>

<file path=customXml/itemProps2.xml><?xml version="1.0" encoding="utf-8"?>
<ds:datastoreItem xmlns:ds="http://schemas.openxmlformats.org/officeDocument/2006/customXml" ds:itemID="{DE3CE27C-28FD-4E0A-8118-ADB1E773437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0ca06-62ef-4ea5-a5e4-4106b3da1779"/>
    <ds:schemaRef ds:uri="a7b0c3d8-48ff-4fd6-9ad5-ff12bf406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417</Words>
  <Application>Microsoft Macintosh PowerPoint</Application>
  <PresentationFormat>Widescreen</PresentationFormat>
  <Paragraphs>75</Paragraphs>
  <Slides>10</Slides>
  <Notes>5</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10</vt:i4>
      </vt:variant>
    </vt:vector>
  </HeadingPairs>
  <TitlesOfParts>
    <vt:vector size="23" baseType="lpstr">
      <vt:lpstr>Arial</vt:lpstr>
      <vt:lpstr>Bradley Hand</vt:lpstr>
      <vt:lpstr>Calibri</vt:lpstr>
      <vt:lpstr>Menlo</vt:lpstr>
      <vt:lpstr>Montserrat</vt:lpstr>
      <vt:lpstr>Montserrat SemiBold</vt:lpstr>
      <vt:lpstr>Roboto</vt:lpstr>
      <vt:lpstr>Segoe UI</vt:lpstr>
      <vt:lpstr>Segoe UI Light</vt:lpstr>
      <vt:lpstr>Segoe UI Semibold</vt:lpstr>
      <vt:lpstr>Segoe UI Semilight</vt:lpstr>
      <vt:lpstr>Wingdings</vt:lpstr>
      <vt:lpstr>5-30055_SharePoint Template 2012 - 16x9 - White Background</vt:lpstr>
      <vt:lpstr>RAG con Listas de SharePoint</vt:lpstr>
      <vt:lpstr>PowerPoint Presentation</vt:lpstr>
      <vt:lpstr>PowerPoint Presentation</vt:lpstr>
      <vt:lpstr>PowerPoint Presentation</vt:lpstr>
      <vt:lpstr>Bringing Private Knowledge to LLMs</vt:lpstr>
      <vt:lpstr>The Limitations of LLMS</vt:lpstr>
      <vt:lpstr>The benefit of RAG</vt:lpstr>
      <vt:lpstr>RAG Deep Dive</vt:lpstr>
      <vt:lpstr>Resources</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
  <cp:revision>72</cp:revision>
  <dcterms:created xsi:type="dcterms:W3CDTF">2018-10-20T09:14:34Z</dcterms:created>
  <dcterms:modified xsi:type="dcterms:W3CDTF">2025-05-21T20:04:44Z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0x010100DB792885759F474B84FCA0039E89A920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y fmtid="{D5CDD505-2E9C-101B-9397-08002B2CF9AE}" pid="11" name="MSIP_Label_3e575051-ae9c-4f9b-beed-77532f7cfdad_Enabled">
    <vt:lpwstr>true</vt:lpwstr>
  </property>
  <property fmtid="{D5CDD505-2E9C-101B-9397-08002B2CF9AE}" pid="12" name="MSIP_Label_3e575051-ae9c-4f9b-beed-77532f7cfdad_SetDate">
    <vt:lpwstr>2025-05-21T19:41:15Z</vt:lpwstr>
  </property>
  <property fmtid="{D5CDD505-2E9C-101B-9397-08002B2CF9AE}" pid="13" name="MSIP_Label_3e575051-ae9c-4f9b-beed-77532f7cfdad_Method">
    <vt:lpwstr>Privileged</vt:lpwstr>
  </property>
  <property fmtid="{D5CDD505-2E9C-101B-9397-08002B2CF9AE}" pid="14" name="MSIP_Label_3e575051-ae9c-4f9b-beed-77532f7cfdad_Name">
    <vt:lpwstr>PERSONAL USE</vt:lpwstr>
  </property>
  <property fmtid="{D5CDD505-2E9C-101B-9397-08002B2CF9AE}" pid="15" name="MSIP_Label_3e575051-ae9c-4f9b-beed-77532f7cfdad_SiteId">
    <vt:lpwstr>ba4bb771-3da5-4ca3-ae29-bcf2d5763624</vt:lpwstr>
  </property>
  <property fmtid="{D5CDD505-2E9C-101B-9397-08002B2CF9AE}" pid="16" name="MSIP_Label_3e575051-ae9c-4f9b-beed-77532f7cfdad_ActionId">
    <vt:lpwstr>260be210-f8ca-4bfc-80ac-79c1c1e28ed2</vt:lpwstr>
  </property>
  <property fmtid="{D5CDD505-2E9C-101B-9397-08002B2CF9AE}" pid="17" name="MSIP_Label_3e575051-ae9c-4f9b-beed-77532f7cfdad_ContentBits">
    <vt:lpwstr>0</vt:lpwstr>
  </property>
  <property fmtid="{D5CDD505-2E9C-101B-9397-08002B2CF9AE}" pid="18" name="MSIP_Label_3e575051-ae9c-4f9b-beed-77532f7cfdad_Tag">
    <vt:lpwstr>50, 0, 1, 1</vt:lpwstr>
  </property>
</Properties>
</file>